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82"/>
  </p:notesMasterIdLst>
  <p:handoutMasterIdLst>
    <p:handoutMasterId r:id="rId83"/>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38" r:id="rId15"/>
    <p:sldId id="344" r:id="rId16"/>
    <p:sldId id="335" r:id="rId17"/>
    <p:sldId id="334" r:id="rId18"/>
    <p:sldId id="265" r:id="rId19"/>
    <p:sldId id="264" r:id="rId20"/>
    <p:sldId id="266" r:id="rId21"/>
    <p:sldId id="268" r:id="rId22"/>
    <p:sldId id="273" r:id="rId23"/>
    <p:sldId id="270" r:id="rId24"/>
    <p:sldId id="260" r:id="rId25"/>
    <p:sldId id="323" r:id="rId26"/>
    <p:sldId id="272" r:id="rId27"/>
    <p:sldId id="271" r:id="rId28"/>
    <p:sldId id="274" r:id="rId29"/>
    <p:sldId id="259" r:id="rId30"/>
    <p:sldId id="275" r:id="rId31"/>
    <p:sldId id="276" r:id="rId32"/>
    <p:sldId id="277" r:id="rId33"/>
    <p:sldId id="278" r:id="rId34"/>
    <p:sldId id="293" r:id="rId35"/>
    <p:sldId id="279" r:id="rId36"/>
    <p:sldId id="280" r:id="rId37"/>
    <p:sldId id="281" r:id="rId38"/>
    <p:sldId id="285" r:id="rId39"/>
    <p:sldId id="311" r:id="rId40"/>
    <p:sldId id="282" r:id="rId41"/>
    <p:sldId id="286" r:id="rId42"/>
    <p:sldId id="289" r:id="rId43"/>
    <p:sldId id="290" r:id="rId44"/>
    <p:sldId id="291" r:id="rId45"/>
    <p:sldId id="292" r:id="rId46"/>
    <p:sldId id="294" r:id="rId47"/>
    <p:sldId id="295" r:id="rId48"/>
    <p:sldId id="298" r:id="rId49"/>
    <p:sldId id="296" r:id="rId50"/>
    <p:sldId id="297" r:id="rId51"/>
    <p:sldId id="301" r:id="rId52"/>
    <p:sldId id="299" r:id="rId53"/>
    <p:sldId id="312" r:id="rId54"/>
    <p:sldId id="302" r:id="rId55"/>
    <p:sldId id="303" r:id="rId56"/>
    <p:sldId id="305" r:id="rId57"/>
    <p:sldId id="306" r:id="rId58"/>
    <p:sldId id="307" r:id="rId59"/>
    <p:sldId id="308" r:id="rId60"/>
    <p:sldId id="309" r:id="rId61"/>
    <p:sldId id="310" r:id="rId62"/>
    <p:sldId id="313" r:id="rId63"/>
    <p:sldId id="314" r:id="rId64"/>
    <p:sldId id="317" r:id="rId65"/>
    <p:sldId id="318" r:id="rId66"/>
    <p:sldId id="304" r:id="rId67"/>
    <p:sldId id="283" r:id="rId68"/>
    <p:sldId id="315" r:id="rId69"/>
    <p:sldId id="324" r:id="rId70"/>
    <p:sldId id="320" r:id="rId71"/>
    <p:sldId id="321" r:id="rId72"/>
    <p:sldId id="322" r:id="rId73"/>
    <p:sldId id="325" r:id="rId74"/>
    <p:sldId id="326" r:id="rId75"/>
    <p:sldId id="328" r:id="rId76"/>
    <p:sldId id="329" r:id="rId77"/>
    <p:sldId id="330" r:id="rId78"/>
    <p:sldId id="331" r:id="rId79"/>
    <p:sldId id="332" r:id="rId80"/>
    <p:sldId id="333" r:id="rId8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0" autoAdjust="0"/>
    <p:restoredTop sz="74324" autoAdjust="0"/>
  </p:normalViewPr>
  <p:slideViewPr>
    <p:cSldViewPr snapToGrid="0" showGuides="1">
      <p:cViewPr varScale="1">
        <p:scale>
          <a:sx n="44" d="100"/>
          <a:sy n="44" d="100"/>
        </p:scale>
        <p:origin x="1382" y="48"/>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9CE3-4587-BAB9-8BE74C79F549}"/>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9CE3-4587-BAB9-8BE74C79F549}"/>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9CE3-4587-BAB9-8BE74C79F549}"/>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1643776"/>
        <c:crosses val="autoZero"/>
        <c:auto val="1"/>
        <c:lblAlgn val="ctr"/>
        <c:lblOffset val="100"/>
        <c:noMultiLvlLbl val="0"/>
      </c:catAx>
      <c:valAx>
        <c:axId val="251643776"/>
        <c:scaling>
          <c:orientation val="minMax"/>
        </c:scaling>
        <c:delete val="0"/>
        <c:axPos val="l"/>
        <c:majorGridlines>
          <c:spPr>
            <a:ln w="12700">
              <a:solidFill>
                <a:schemeClr val="tx1">
                  <a:lumMod val="75000"/>
                  <a:lumOff val="25000"/>
                </a:schemeClr>
              </a:solidFill>
              <a:prstDash val="dash"/>
            </a:ln>
          </c:spPr>
        </c:majorGridlines>
        <c:numFmt formatCode="General" sourceLinked="1"/>
        <c:majorTickMark val="none"/>
        <c:minorTickMark val="none"/>
        <c:tickLblPos val="nextTo"/>
        <c:spPr>
          <a:ln>
            <a:noFill/>
          </a:ln>
        </c:spPr>
        <c:txPr>
          <a:bodyPr/>
          <a:lstStyle/>
          <a:p>
            <a:pPr>
              <a:defRPr lang="ja-JP"/>
            </a:pPr>
            <a:endParaRPr lang="en-US"/>
          </a:p>
        </c:txPr>
        <c:crossAx val="251642240"/>
        <c:crosses val="autoZero"/>
        <c:crossBetween val="midCat"/>
      </c:valAx>
      <c:spPr>
        <a:ln>
          <a:noFill/>
        </a:ln>
      </c:spPr>
    </c:plotArea>
    <c:legend>
      <c:legendPos val="t"/>
      <c:overlay val="0"/>
      <c:txPr>
        <a:bodyPr/>
        <a:lstStyle/>
        <a:p>
          <a:pPr>
            <a:defRPr lang="ja-JP"/>
          </a:pPr>
          <a:endParaRPr lang="en-US"/>
        </a:p>
      </c:txPr>
    </c:legend>
    <c:plotVisOnly val="1"/>
    <c:dispBlanksAs val="zero"/>
    <c:showDLblsOverMax val="0"/>
  </c:chart>
  <c:txPr>
    <a:bodyPr/>
    <a:lstStyle/>
    <a:p>
      <a:pPr>
        <a:defRPr sz="1800">
          <a:solidFill>
            <a:schemeClr val="bg2"/>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2021/5/14</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862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398860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8873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9239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67749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This layout</a:t>
            </a:r>
            <a:r>
              <a:rPr kumimoji="1" lang="en-US" altLang="ja-JP" baseline="0" dirty="0"/>
              <a:t> is not created in the slide master.</a:t>
            </a:r>
            <a:endParaRPr kumimoji="1" lang="ja-JP" altLang="en-US" dirty="0"/>
          </a:p>
        </p:txBody>
      </p:sp>
    </p:spTree>
    <p:extLst>
      <p:ext uri="{BB962C8B-B14F-4D97-AF65-F5344CB8AC3E}">
        <p14:creationId xmlns:p14="http://schemas.microsoft.com/office/powerpoint/2010/main" val="273869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2.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fonts.google.com/specimen/Roboto"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9.xml.rels><?xml version="1.0" encoding="UTF-8" standalone="yes"?>
<Relationships xmlns="http://schemas.openxmlformats.org/package/2006/relationships"><Relationship Id="rId3" Type="http://schemas.openxmlformats.org/officeDocument/2006/relationships/hyperlink" Target="https://fonts.google.com/specimen/Roboto" TargetMode="External"/><Relationship Id="rId2" Type="http://schemas.openxmlformats.org/officeDocument/2006/relationships/hyperlink" Target="http://thepopp.com/" TargetMode="Externa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pPr marL="0" indent="0">
              <a:buNone/>
            </a:pPr>
            <a:r>
              <a:rPr kumimoji="1" lang="en-US" altLang="ja-JP" dirty="0" smtClean="0"/>
              <a:t>@</a:t>
            </a:r>
            <a:r>
              <a:rPr kumimoji="1" lang="en-US" altLang="ja-JP" dirty="0" err="1" smtClean="0"/>
              <a:t>praveenraghuvan</a:t>
            </a:r>
            <a:endParaRPr kumimoji="1" lang="ja-JP" altLang="en-US"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14</a:t>
            </a:fld>
            <a:endParaRPr lang="en-US" dirty="0"/>
          </a:p>
        </p:txBody>
      </p:sp>
    </p:spTree>
    <p:extLst>
      <p:ext uri="{BB962C8B-B14F-4D97-AF65-F5344CB8AC3E}">
        <p14:creationId xmlns:p14="http://schemas.microsoft.com/office/powerpoint/2010/main" val="175965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a:t>Introduction</a:t>
            </a:r>
            <a:endParaRPr kumimoji="1" lang="ja-JP" altLang="en-US" dirty="0"/>
          </a:p>
        </p:txBody>
      </p:sp>
      <p:sp>
        <p:nvSpPr>
          <p:cNvPr id="5" name="Title 4"/>
          <p:cNvSpPr>
            <a:spLocks noGrp="1"/>
          </p:cNvSpPr>
          <p:nvPr>
            <p:ph type="title"/>
          </p:nvPr>
        </p:nvSpPr>
        <p:spPr/>
        <p:txBody>
          <a:bodyPr/>
          <a:lstStyle/>
          <a:p>
            <a:r>
              <a:rPr kumimoji="1" lang="en-US" altLang="ja-JP" dirty="0"/>
              <a:t>TABLE OF </a:t>
            </a:r>
            <a:r>
              <a:rPr kumimoji="1" lang="en-US" altLang="ja-JP" dirty="0">
                <a:solidFill>
                  <a:schemeClr val="accent1"/>
                </a:solidFill>
              </a:rPr>
              <a:t>CONTENTS</a:t>
            </a:r>
            <a:endParaRPr kumimoji="1" lang="ja-JP" altLang="en-US" dirty="0">
              <a:solidFill>
                <a:schemeClr val="accent1"/>
              </a:solidFill>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p:txBody>
          <a:bodyPr/>
          <a:lstStyle/>
          <a:p>
            <a:r>
              <a:rPr kumimoji="1" lang="en-US" altLang="ja-JP" dirty="0"/>
              <a:t>Before starting the presentation</a:t>
            </a:r>
            <a:endParaRPr kumimoji="1" lang="ja-JP" altLang="en-US" dirty="0"/>
          </a:p>
        </p:txBody>
      </p:sp>
      <p:sp>
        <p:nvSpPr>
          <p:cNvPr id="8" name="Text Placeholder 7"/>
          <p:cNvSpPr>
            <a:spLocks noGrp="1"/>
          </p:cNvSpPr>
          <p:nvPr>
            <p:ph type="body" sz="quarter" idx="15"/>
          </p:nvPr>
        </p:nvSpPr>
        <p:spPr/>
        <p:txBody>
          <a:bodyPr>
            <a:normAutofit lnSpcReduction="10000"/>
          </a:bodyPr>
          <a:lstStyle/>
          <a:p>
            <a:r>
              <a:rPr kumimoji="1" lang="en-US" altLang="ja-JP" dirty="0"/>
              <a:t>About Us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What we did, what we do</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a:t>Portfolio</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a:t>Proposal</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a:t>Our awesome ideas</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a:t>Analysis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r>
              <a:rPr kumimoji="1" lang="en-US" altLang="ja-JP" dirty="0"/>
              <a:t>Marketing data and estimation</a:t>
            </a:r>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a:t>Contact Us</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r>
              <a:rPr kumimoji="1" lang="en-US" altLang="ja-JP" dirty="0"/>
              <a:t>Get in touch with us</a:t>
            </a:r>
            <a:endParaRPr kumimoji="1" lang="ja-JP" altLang="en-US" dirty="0"/>
          </a:p>
        </p:txBody>
      </p:sp>
      <p:sp>
        <p:nvSpPr>
          <p:cNvPr id="23" name="Slide Number Placeholder 22"/>
          <p:cNvSpPr>
            <a:spLocks noGrp="1"/>
          </p:cNvSpPr>
          <p:nvPr>
            <p:ph type="sldNum" sz="quarter" idx="11"/>
          </p:nvPr>
        </p:nvSpPr>
        <p:spPr/>
        <p:txBody>
          <a:bodyPr/>
          <a:lstStyle/>
          <a:p>
            <a:fld id="{03EB59E2-90B9-4CD3-AC74-D672227E13C3}" type="slidenum">
              <a:rPr lang="en-US" smtClean="0"/>
              <a:pPr/>
              <a:t>15</a:t>
            </a:fld>
            <a:endParaRPr lang="en-US" dirty="0"/>
          </a:p>
        </p:txBody>
      </p:sp>
    </p:spTree>
    <p:extLst>
      <p:ext uri="{BB962C8B-B14F-4D97-AF65-F5344CB8AC3E}">
        <p14:creationId xmlns:p14="http://schemas.microsoft.com/office/powerpoint/2010/main" val="3914529915"/>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kumimoji="1" lang="en-US" altLang="ja-JP" dirty="0"/>
              <a:t>READ </a:t>
            </a:r>
            <a:r>
              <a:rPr kumimoji="1" lang="en-US" altLang="ja-JP" dirty="0">
                <a:solidFill>
                  <a:schemeClr val="accent1"/>
                </a:solidFill>
              </a:rPr>
              <a:t>ME</a:t>
            </a:r>
            <a:endParaRPr kumimoji="1" lang="ja-JP" altLang="en-US" dirty="0">
              <a:solidFill>
                <a:schemeClr val="accent1"/>
              </a:solidFill>
            </a:endParaRPr>
          </a:p>
        </p:txBody>
      </p:sp>
      <p:sp>
        <p:nvSpPr>
          <p:cNvPr id="21" name="Text Placeholder 20"/>
          <p:cNvSpPr>
            <a:spLocks noGrp="1"/>
          </p:cNvSpPr>
          <p:nvPr>
            <p:ph type="body" sz="quarter" idx="13"/>
          </p:nvPr>
        </p:nvSpPr>
        <p:spPr/>
        <p:txBody>
          <a:bodyPr/>
          <a:lstStyle/>
          <a:p>
            <a:r>
              <a:rPr kumimoji="1" lang="en-US" altLang="ja-JP" dirty="0"/>
              <a:t>01</a:t>
            </a:r>
            <a:endParaRPr kumimoji="1" lang="ja-JP" altLang="en-US" dirty="0"/>
          </a:p>
        </p:txBody>
      </p:sp>
      <p:sp>
        <p:nvSpPr>
          <p:cNvPr id="22" name="Text Placeholder 21"/>
          <p:cNvSpPr>
            <a:spLocks noGrp="1"/>
          </p:cNvSpPr>
          <p:nvPr>
            <p:ph type="body" sz="quarter" idx="14"/>
          </p:nvPr>
        </p:nvSpPr>
        <p:spPr/>
        <p:txBody>
          <a:bodyPr/>
          <a:lstStyle/>
          <a:p>
            <a:r>
              <a:rPr kumimoji="1" lang="en-US" altLang="ja-JP" dirty="0"/>
              <a:t>Download and install </a:t>
            </a:r>
            <a:r>
              <a:rPr kumimoji="1" lang="en-US" altLang="ja-JP" dirty="0">
                <a:hlinkClick r:id="rId2"/>
              </a:rPr>
              <a:t>Roboto font family</a:t>
            </a:r>
            <a:r>
              <a:rPr kumimoji="1" lang="en-US" altLang="ja-JP" dirty="0"/>
              <a:t> before editing this template (need to restart PowerPoint after installing them). </a:t>
            </a:r>
          </a:p>
        </p:txBody>
      </p:sp>
      <p:sp>
        <p:nvSpPr>
          <p:cNvPr id="23" name="Text Placeholder 22"/>
          <p:cNvSpPr>
            <a:spLocks noGrp="1"/>
          </p:cNvSpPr>
          <p:nvPr>
            <p:ph type="body" sz="quarter" idx="16"/>
          </p:nvPr>
        </p:nvSpPr>
        <p:spPr/>
        <p:txBody>
          <a:bodyPr/>
          <a:lstStyle/>
          <a:p>
            <a:r>
              <a:rPr kumimoji="1" lang="en-US" altLang="ja-JP" dirty="0"/>
              <a:t>02</a:t>
            </a:r>
            <a:endParaRPr kumimoji="1" lang="ja-JP" altLang="en-US" dirty="0"/>
          </a:p>
        </p:txBody>
      </p:sp>
      <p:sp>
        <p:nvSpPr>
          <p:cNvPr id="24" name="Text Placeholder 23"/>
          <p:cNvSpPr>
            <a:spLocks noGrp="1"/>
          </p:cNvSpPr>
          <p:nvPr>
            <p:ph type="body" sz="quarter" idx="17"/>
          </p:nvPr>
        </p:nvSpPr>
        <p:spPr/>
        <p:txBody>
          <a:bodyPr/>
          <a:lstStyle/>
          <a:p>
            <a:r>
              <a:rPr kumimoji="1" lang="en-US" altLang="ja-JP" dirty="0"/>
              <a:t>Do not sell or distribute this template.</a:t>
            </a:r>
          </a:p>
        </p:txBody>
      </p:sp>
      <p:sp>
        <p:nvSpPr>
          <p:cNvPr id="25" name="Text Placeholder 24"/>
          <p:cNvSpPr>
            <a:spLocks noGrp="1"/>
          </p:cNvSpPr>
          <p:nvPr>
            <p:ph type="body" sz="quarter" idx="19"/>
          </p:nvPr>
        </p:nvSpPr>
        <p:spPr/>
        <p:txBody>
          <a:bodyPr/>
          <a:lstStyle/>
          <a:p>
            <a:r>
              <a:rPr kumimoji="1" lang="en-US" altLang="ja-JP" dirty="0"/>
              <a:t>03</a:t>
            </a:r>
            <a:endParaRPr kumimoji="1" lang="ja-JP" altLang="en-US" dirty="0"/>
          </a:p>
        </p:txBody>
      </p:sp>
      <p:sp>
        <p:nvSpPr>
          <p:cNvPr id="26" name="Text Placeholder 25"/>
          <p:cNvSpPr>
            <a:spLocks noGrp="1"/>
          </p:cNvSpPr>
          <p:nvPr>
            <p:ph type="body" sz="quarter" idx="20"/>
          </p:nvPr>
        </p:nvSpPr>
        <p:spPr/>
        <p:txBody>
          <a:bodyPr>
            <a:normAutofit lnSpcReduction="10000"/>
          </a:bodyPr>
          <a:lstStyle/>
          <a:p>
            <a:r>
              <a:rPr kumimoji="1" lang="en-US" altLang="ja-JP" dirty="0"/>
              <a:t>There are 2 types of slides. One has a Layout(defined by Slide Master) and another doesn’t. To customize slides defined by Layout, open Slide Master from “View” tab.</a:t>
            </a:r>
            <a:endParaRPr kumimoji="1" lang="ja-JP" altLang="en-US" dirty="0"/>
          </a:p>
        </p:txBody>
      </p:sp>
      <p:sp>
        <p:nvSpPr>
          <p:cNvPr id="27" name="Text Placeholder 26"/>
          <p:cNvSpPr>
            <a:spLocks noGrp="1"/>
          </p:cNvSpPr>
          <p:nvPr>
            <p:ph type="body" sz="quarter" idx="22"/>
          </p:nvPr>
        </p:nvSpPr>
        <p:spPr/>
        <p:txBody>
          <a:bodyPr/>
          <a:lstStyle/>
          <a:p>
            <a:r>
              <a:rPr kumimoji="1" lang="en-US" altLang="ja-JP" dirty="0"/>
              <a:t>04</a:t>
            </a:r>
            <a:endParaRPr kumimoji="1" lang="ja-JP" altLang="en-US" dirty="0"/>
          </a:p>
        </p:txBody>
      </p:sp>
      <p:sp>
        <p:nvSpPr>
          <p:cNvPr id="28" name="Text Placeholder 27"/>
          <p:cNvSpPr>
            <a:spLocks noGrp="1"/>
          </p:cNvSpPr>
          <p:nvPr>
            <p:ph type="body" sz="quarter" idx="23"/>
          </p:nvPr>
        </p:nvSpPr>
        <p:spPr>
          <a:xfrm>
            <a:off x="9464230" y="6017581"/>
            <a:ext cx="7846233" cy="1161141"/>
          </a:xfrm>
        </p:spPr>
        <p:txBody>
          <a:bodyPr/>
          <a:lstStyle/>
          <a:p>
            <a:r>
              <a:rPr kumimoji="1" lang="en-US" altLang="ja-JP" dirty="0"/>
              <a:t>About the slides defined by Layout, select a slide and hit Enter, and you don’t have to delete all texts and icons. </a:t>
            </a:r>
          </a:p>
        </p:txBody>
      </p:sp>
      <p:sp>
        <p:nvSpPr>
          <p:cNvPr id="29" name="Text Placeholder 28"/>
          <p:cNvSpPr>
            <a:spLocks noGrp="1"/>
          </p:cNvSpPr>
          <p:nvPr>
            <p:ph type="body" sz="quarter" idx="25"/>
          </p:nvPr>
        </p:nvSpPr>
        <p:spPr/>
        <p:txBody>
          <a:bodyPr/>
          <a:lstStyle/>
          <a:p>
            <a:r>
              <a:rPr kumimoji="1" lang="en-US" altLang="ja-JP" dirty="0"/>
              <a:t>05</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Enjoy it! :)</a:t>
            </a:r>
            <a:endParaRPr kumimoji="1" lang="ja-JP" altLang="en-US" dirty="0"/>
          </a:p>
        </p:txBody>
      </p:sp>
      <p:sp>
        <p:nvSpPr>
          <p:cNvPr id="31" name="Footer Placeholder 30"/>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733920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a:p>
        </p:txBody>
      </p:sp>
      <p:sp>
        <p:nvSpPr>
          <p:cNvPr id="13" name="Title 12"/>
          <p:cNvSpPr>
            <a:spLocks noGrp="1"/>
          </p:cNvSpPr>
          <p:nvPr>
            <p:ph type="title"/>
          </p:nvPr>
        </p:nvSpPr>
        <p:spPr/>
        <p:txBody>
          <a:bodyPr/>
          <a:lstStyle/>
          <a:p>
            <a:r>
              <a:rPr kumimoji="1" lang="en-US" altLang="ja-JP" dirty="0"/>
              <a:t>I</a:t>
            </a:r>
            <a:r>
              <a:rPr kumimoji="1" lang="en-US" altLang="ja-JP" dirty="0">
                <a:solidFill>
                  <a:schemeClr val="accent1"/>
                </a:solidFill>
              </a:rPr>
              <a:t>N</a:t>
            </a:r>
            <a:r>
              <a:rPr kumimoji="1" lang="en-US" altLang="ja-JP" dirty="0"/>
              <a:t>TRODUCTION</a:t>
            </a:r>
            <a:endParaRPr kumimoji="1" lang="ja-JP" altLang="en-US" dirty="0"/>
          </a:p>
        </p:txBody>
      </p:sp>
    </p:spTree>
    <p:extLst>
      <p:ext uri="{BB962C8B-B14F-4D97-AF65-F5344CB8AC3E}">
        <p14:creationId xmlns:p14="http://schemas.microsoft.com/office/powerpoint/2010/main" val="298041029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endParaRPr kumimoji="1" lang="ja-JP" altLang="en-US"/>
          </a:p>
        </p:txBody>
      </p:sp>
      <p:sp>
        <p:nvSpPr>
          <p:cNvPr id="7" name="Title 6"/>
          <p:cNvSpPr>
            <a:spLocks noGrp="1"/>
          </p:cNvSpPr>
          <p:nvPr>
            <p:ph type="title"/>
          </p:nvPr>
        </p:nvSpPr>
        <p:spPr/>
        <p:txBody>
          <a:bodyPr>
            <a:normAutofit/>
          </a:bodyPr>
          <a:lstStyle/>
          <a:p>
            <a:r>
              <a:rPr kumimoji="1" lang="en-US" altLang="ja-JP" dirty="0"/>
              <a:t>MAGAZINE</a:t>
            </a:r>
            <a:br>
              <a:rPr kumimoji="1" lang="en-US" altLang="ja-JP" dirty="0"/>
            </a:br>
            <a:r>
              <a:rPr kumimoji="1" lang="en-US" altLang="ja-JP" dirty="0"/>
              <a:t>STYLE OF</a:t>
            </a:r>
            <a:br>
              <a:rPr kumimoji="1" lang="en-US" altLang="ja-JP" dirty="0"/>
            </a:br>
            <a:r>
              <a:rPr kumimoji="1" lang="en-US" altLang="ja-JP" dirty="0">
                <a:solidFill>
                  <a:schemeClr val="accent1"/>
                </a:solidFill>
              </a:rPr>
              <a:t>POWERPOINT</a:t>
            </a:r>
            <a:endParaRPr kumimoji="1" lang="ja-JP" altLang="en-US" dirty="0">
              <a:solidFill>
                <a:schemeClr val="accent1"/>
              </a:solidFill>
            </a:endParaRPr>
          </a:p>
        </p:txBody>
      </p:sp>
      <p:sp>
        <p:nvSpPr>
          <p:cNvPr id="10" name="Text Placeholder 9"/>
          <p:cNvSpPr>
            <a:spLocks noGrp="1"/>
          </p:cNvSpPr>
          <p:nvPr>
            <p:ph type="body" sz="quarter" idx="14"/>
          </p:nvPr>
        </p:nvSpPr>
        <p:spPr/>
        <p:txBody>
          <a:bodyPr/>
          <a:lstStyle/>
          <a:p>
            <a:endParaRPr kumimoji="1" lang="ja-JP" altLang="en-US"/>
          </a:p>
        </p:txBody>
      </p:sp>
      <p:sp>
        <p:nvSpPr>
          <p:cNvPr id="11" name="Text Placeholder 10"/>
          <p:cNvSpPr>
            <a:spLocks noGrp="1"/>
          </p:cNvSpPr>
          <p:nvPr>
            <p:ph type="body" sz="quarter" idx="15"/>
          </p:nvPr>
        </p:nvSpPr>
        <p:spPr>
          <a:xfrm>
            <a:off x="9492343" y="7402286"/>
            <a:ext cx="8534400" cy="1836646"/>
          </a:xfrm>
        </p:spPr>
        <p:txBody>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elit</a:t>
            </a:r>
            <a:r>
              <a:rPr kumimoji="1" lang="en-US" altLang="ja-JP" dirty="0">
                <a:solidFill>
                  <a:schemeClr val="accent1"/>
                </a:solidFill>
              </a:rPr>
              <a:t> </a:t>
            </a:r>
            <a:r>
              <a:rPr kumimoji="1" lang="en-US" altLang="ja-JP" dirty="0" err="1">
                <a:solidFill>
                  <a:schemeClr val="accent1"/>
                </a:solidFill>
              </a:rPr>
              <a:t>insolens</a:t>
            </a:r>
            <a:r>
              <a:rPr kumimoji="1" lang="en-US" altLang="ja-JP" dirty="0">
                <a:solidFill>
                  <a:schemeClr val="accent1"/>
                </a:solidFill>
              </a:rPr>
              <a:t> est</a:t>
            </a:r>
            <a:r>
              <a:rPr kumimoji="1" lang="en-US" altLang="ja-JP" dirty="0"/>
              <a: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18</a:t>
            </a:fld>
            <a:endParaRPr lang="en-US" dirty="0"/>
          </a:p>
        </p:txBody>
      </p:sp>
    </p:spTree>
    <p:extLst>
      <p:ext uri="{BB962C8B-B14F-4D97-AF65-F5344CB8AC3E}">
        <p14:creationId xmlns:p14="http://schemas.microsoft.com/office/powerpoint/2010/main" val="79834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57">
        <p15:prstTrans prst="prestige"/>
      </p:transition>
    </mc:Choice>
    <mc:Fallback xmlns="">
      <p:transition spd="slow" advTm="475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GEORGE </a:t>
            </a:r>
            <a:r>
              <a:rPr kumimoji="1" lang="en-US" altLang="ja-JP" dirty="0">
                <a:solidFill>
                  <a:schemeClr val="accent1"/>
                </a:solidFill>
              </a:rPr>
              <a:t>FITZMAURICE</a:t>
            </a:r>
            <a:endParaRPr kumimoji="1" lang="ja-JP" altLang="en-US" dirty="0">
              <a:solidFill>
                <a:schemeClr val="accent1"/>
              </a:solidFill>
            </a:endParaRPr>
          </a:p>
        </p:txBody>
      </p:sp>
      <p:sp>
        <p:nvSpPr>
          <p:cNvPr id="10" name="Text Placeholder 9"/>
          <p:cNvSpPr>
            <a:spLocks noGrp="1"/>
          </p:cNvSpPr>
          <p:nvPr>
            <p:ph type="body" sz="quarter" idx="12"/>
          </p:nvPr>
        </p:nvSpPr>
        <p:spPr/>
        <p:txBody>
          <a:bodyPr>
            <a:normAutofit/>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insolens</a:t>
            </a:r>
            <a:r>
              <a:rPr kumimoji="1" lang="en-US" altLang="ja-JP" dirty="0"/>
              <a:t> est.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p>
          <a:p>
            <a:r>
              <a:rPr kumimoji="1" lang="en-US" altLang="ja-JP" dirty="0" err="1"/>
              <a:t>Aeterno</a:t>
            </a:r>
            <a:r>
              <a:rPr kumimoji="1" lang="en-US" altLang="ja-JP" dirty="0"/>
              <a:t> </a:t>
            </a:r>
            <a:r>
              <a:rPr kumimoji="1" lang="en-US" altLang="ja-JP" dirty="0" err="1"/>
              <a:t>vivendum</a:t>
            </a:r>
            <a:r>
              <a:rPr kumimoji="1" lang="en-US" altLang="ja-JP" dirty="0"/>
              <a:t> </a:t>
            </a:r>
            <a:r>
              <a:rPr kumimoji="1" lang="en-US" altLang="ja-JP" dirty="0" err="1"/>
              <a:t>recusabo</a:t>
            </a:r>
            <a:r>
              <a:rPr kumimoji="1" lang="en-US" altLang="ja-JP" dirty="0"/>
              <a:t> </a:t>
            </a:r>
            <a:r>
              <a:rPr kumimoji="1" lang="en-US" altLang="ja-JP" dirty="0" err="1"/>
              <a:t>ut</a:t>
            </a:r>
            <a:r>
              <a:rPr kumimoji="1" lang="en-US" altLang="ja-JP" dirty="0"/>
              <a:t> </a:t>
            </a:r>
            <a:r>
              <a:rPr kumimoji="1" lang="en-US" altLang="ja-JP" dirty="0" err="1"/>
              <a:t>nec</a:t>
            </a:r>
            <a:r>
              <a:rPr kumimoji="1" lang="en-US" altLang="ja-JP" dirty="0"/>
              <a:t>. Est partem </a:t>
            </a:r>
            <a:r>
              <a:rPr kumimoji="1" lang="en-US" altLang="ja-JP" dirty="0" err="1"/>
              <a:t>ornatus</a:t>
            </a:r>
            <a:r>
              <a:rPr kumimoji="1" lang="en-US" altLang="ja-JP" dirty="0"/>
              <a:t> at, cu </a:t>
            </a:r>
            <a:r>
              <a:rPr kumimoji="1" lang="en-US" altLang="ja-JP" dirty="0" err="1"/>
              <a:t>essent</a:t>
            </a:r>
            <a:r>
              <a:rPr kumimoji="1" lang="en-US" altLang="ja-JP" dirty="0"/>
              <a:t> </a:t>
            </a:r>
            <a:r>
              <a:rPr kumimoji="1" lang="en-US" altLang="ja-JP" dirty="0" err="1"/>
              <a:t>nonumes</a:t>
            </a:r>
            <a:r>
              <a:rPr kumimoji="1" lang="en-US" altLang="ja-JP" dirty="0"/>
              <a:t> cum, </a:t>
            </a:r>
            <a:r>
              <a:rPr kumimoji="1" lang="en-US" altLang="ja-JP" dirty="0" err="1"/>
              <a:t>populo</a:t>
            </a:r>
            <a:r>
              <a:rPr kumimoji="1" lang="en-US" altLang="ja-JP" dirty="0"/>
              <a:t> </a:t>
            </a:r>
            <a:r>
              <a:rPr kumimoji="1" lang="en-US" altLang="ja-JP" dirty="0" err="1"/>
              <a:t>oporteat</a:t>
            </a:r>
            <a:r>
              <a:rPr kumimoji="1" lang="en-US" altLang="ja-JP" dirty="0"/>
              <a:t> in vim. </a:t>
            </a:r>
            <a:r>
              <a:rPr kumimoji="1" lang="en-US" altLang="ja-JP" dirty="0">
                <a:solidFill>
                  <a:schemeClr val="accent1"/>
                </a:solidFill>
              </a:rPr>
              <a:t>His </a:t>
            </a:r>
            <a:r>
              <a:rPr kumimoji="1" lang="en-US" altLang="ja-JP" dirty="0" err="1">
                <a:solidFill>
                  <a:schemeClr val="accent1"/>
                </a:solidFill>
              </a:rPr>
              <a:t>laoreet</a:t>
            </a:r>
            <a:r>
              <a:rPr kumimoji="1" lang="en-US" altLang="ja-JP" dirty="0">
                <a:solidFill>
                  <a:schemeClr val="accent1"/>
                </a:solidFill>
              </a:rPr>
              <a:t> </a:t>
            </a:r>
            <a:r>
              <a:rPr kumimoji="1" lang="en-US" altLang="ja-JP" dirty="0" err="1">
                <a:solidFill>
                  <a:schemeClr val="accent1"/>
                </a:solidFill>
              </a:rPr>
              <a:t>tincidunt</a:t>
            </a:r>
            <a:r>
              <a:rPr kumimoji="1" lang="en-US" altLang="ja-JP" dirty="0">
                <a:solidFill>
                  <a:schemeClr val="accent1"/>
                </a:solidFill>
              </a:rPr>
              <a:t> ea</a:t>
            </a:r>
            <a:r>
              <a:rPr kumimoji="1" lang="en-US" altLang="ja-JP" dirty="0"/>
              <a:t>. </a:t>
            </a:r>
            <a:r>
              <a:rPr kumimoji="1" lang="en-US" altLang="ja-JP" dirty="0" err="1"/>
              <a:t>Eu</a:t>
            </a:r>
            <a:r>
              <a:rPr kumimoji="1" lang="en-US" altLang="ja-JP" dirty="0"/>
              <a:t> has consul </a:t>
            </a:r>
            <a:r>
              <a:rPr kumimoji="1" lang="en-US" altLang="ja-JP" dirty="0" err="1"/>
              <a:t>nominavi</a:t>
            </a:r>
            <a:r>
              <a:rPr kumimoji="1" lang="en-US" altLang="ja-JP" dirty="0"/>
              <a:t> </a:t>
            </a:r>
            <a:r>
              <a:rPr kumimoji="1" lang="en-US" altLang="ja-JP" dirty="0" err="1"/>
              <a:t>posidonium</a:t>
            </a:r>
            <a:r>
              <a:rPr kumimoji="1" lang="en-US" altLang="ja-JP" dirty="0"/>
              <a:t>, omnium </a:t>
            </a:r>
            <a:r>
              <a:rPr kumimoji="1" lang="en-US" altLang="ja-JP" dirty="0" err="1"/>
              <a:t>constituto</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regione</a:t>
            </a:r>
            <a:r>
              <a:rPr kumimoji="1" lang="en-US" altLang="ja-JP" dirty="0"/>
              <a:t> </a:t>
            </a:r>
            <a:r>
              <a:rPr kumimoji="1" lang="en-US" altLang="ja-JP" dirty="0" err="1"/>
              <a:t>detracto</a:t>
            </a:r>
            <a:r>
              <a:rPr kumimoji="1" lang="en-US" altLang="ja-JP" dirty="0"/>
              <a:t> </a:t>
            </a:r>
            <a:r>
              <a:rPr kumimoji="1" lang="en-US" altLang="ja-JP" dirty="0" err="1"/>
              <a:t>scriptorem</a:t>
            </a:r>
            <a:r>
              <a:rPr kumimoji="1" lang="en-US" altLang="ja-JP" dirty="0"/>
              <a:t> </a:t>
            </a:r>
            <a:r>
              <a:rPr kumimoji="1" lang="en-US" altLang="ja-JP" dirty="0" err="1"/>
              <a:t>mea</a:t>
            </a:r>
            <a:r>
              <a:rPr kumimoji="1" lang="en-US" altLang="ja-JP" dirty="0"/>
              <a:t> ex.</a:t>
            </a:r>
            <a:endParaRPr kumimoji="1" lang="ja-JP" altLang="en-US" dirty="0"/>
          </a:p>
        </p:txBody>
      </p:sp>
      <p:sp>
        <p:nvSpPr>
          <p:cNvPr id="13" name="Text Placeholder 12"/>
          <p:cNvSpPr>
            <a:spLocks noGrp="1"/>
          </p:cNvSpPr>
          <p:nvPr>
            <p:ph type="body" sz="quarter" idx="15"/>
          </p:nvPr>
        </p:nvSpPr>
        <p:spPr/>
        <p:txBody>
          <a:bodyPr/>
          <a:lstStyle/>
          <a:p>
            <a:r>
              <a:rPr kumimoji="1" lang="en-US" altLang="ja-JP" dirty="0"/>
              <a:t>facebook.com/</a:t>
            </a:r>
            <a:r>
              <a:rPr kumimoji="1" lang="en-US" altLang="ja-JP" dirty="0" err="1"/>
              <a:t>george.Fitzmaurice</a:t>
            </a:r>
            <a:endParaRPr kumimoji="1" lang="en-US" altLang="ja-JP" dirty="0"/>
          </a:p>
          <a:p>
            <a:r>
              <a:rPr kumimoji="1" lang="en-US" altLang="ja-JP" dirty="0"/>
              <a:t>twitter.com/</a:t>
            </a:r>
            <a:r>
              <a:rPr kumimoji="1" lang="en-US" altLang="ja-JP" dirty="0" err="1"/>
              <a:t>george.fitzmaurice</a:t>
            </a:r>
            <a:endParaRPr kumimoji="1" lang="ja-JP" altLang="en-US" dirty="0"/>
          </a:p>
          <a:p>
            <a:r>
              <a:rPr kumimoji="1" lang="en-US" altLang="ja-JP" dirty="0"/>
              <a:t>george.Fitzmaurice@email.com</a:t>
            </a:r>
            <a:endParaRPr kumimoji="1" lang="ja-JP" altLang="en-US" dirty="0"/>
          </a:p>
          <a:p>
            <a:pPr marL="0" indent="0">
              <a:buNone/>
            </a:pPr>
            <a:endParaRPr kumimoji="1" lang="ja-JP" altLang="en-US" dirty="0"/>
          </a:p>
        </p:txBody>
      </p:sp>
      <p:sp>
        <p:nvSpPr>
          <p:cNvPr id="30" name="Text Placeholder 29"/>
          <p:cNvSpPr>
            <a:spLocks noGrp="1"/>
          </p:cNvSpPr>
          <p:nvPr>
            <p:ph type="body" sz="quarter" idx="20"/>
          </p:nvPr>
        </p:nvSpPr>
        <p:spPr/>
        <p:txBody>
          <a:bodyPr/>
          <a:lstStyle/>
          <a:p>
            <a:r>
              <a:rPr kumimoji="1" lang="en-US" altLang="ja-JP" dirty="0"/>
              <a:t>UX/UI Specialist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19</a:t>
            </a:fld>
            <a:endParaRPr lang="en-US" dirty="0"/>
          </a:p>
        </p:txBody>
      </p:sp>
    </p:spTree>
    <p:extLst>
      <p:ext uri="{BB962C8B-B14F-4D97-AF65-F5344CB8AC3E}">
        <p14:creationId xmlns:p14="http://schemas.microsoft.com/office/powerpoint/2010/main" val="3823663891"/>
      </p:ext>
    </p:extLst>
  </p:cSld>
  <p:clrMapOvr>
    <a:masterClrMapping/>
  </p:clrMapOvr>
  <mc:AlternateContent xmlns:mc="http://schemas.openxmlformats.org/markup-compatibility/2006" xmlns:p14="http://schemas.microsoft.com/office/powerpoint/2010/main">
    <mc:Choice Requires="p14">
      <p:transition spd="slow" p14:dur="1250" advTm="5924">
        <p14:flip dir="r"/>
      </p:transition>
    </mc:Choice>
    <mc:Fallback xmlns="">
      <p:transition spd="slow" advTm="592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ANDREW </a:t>
            </a:r>
            <a:r>
              <a:rPr kumimoji="1" lang="en-US" altLang="ja-JP" dirty="0">
                <a:solidFill>
                  <a:schemeClr val="accent1"/>
                </a:solidFill>
              </a:rPr>
              <a:t>ADAMSON</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ext Placeholder 5"/>
          <p:cNvSpPr>
            <a:spLocks noGrp="1"/>
          </p:cNvSpPr>
          <p:nvPr>
            <p:ph type="body" sz="quarter" idx="12"/>
          </p:nvPr>
        </p:nvSpPr>
        <p:spPr/>
        <p:txBody>
          <a:bodyPr/>
          <a:lstStyle/>
          <a:p>
            <a:r>
              <a:rPr kumimoji="1" lang="en-US" altLang="ja-JP" dirty="0" err="1"/>
              <a:t>Vivendo</a:t>
            </a:r>
            <a:r>
              <a:rPr kumimoji="1" lang="en-US" altLang="ja-JP" dirty="0"/>
              <a:t> </a:t>
            </a:r>
            <a:r>
              <a:rPr kumimoji="1" lang="en-US" altLang="ja-JP" dirty="0" err="1"/>
              <a:t>torquatos</a:t>
            </a:r>
            <a:r>
              <a:rPr kumimoji="1" lang="en-US" altLang="ja-JP" dirty="0"/>
              <a:t> </a:t>
            </a:r>
            <a:r>
              <a:rPr kumimoji="1" lang="en-US" altLang="ja-JP" dirty="0" err="1"/>
              <a:t>omittantur</a:t>
            </a:r>
            <a:r>
              <a:rPr kumimoji="1" lang="en-US" altLang="ja-JP" dirty="0"/>
              <a:t> cu </a:t>
            </a:r>
            <a:r>
              <a:rPr kumimoji="1" lang="en-US" altLang="ja-JP" dirty="0" err="1"/>
              <a:t>pri</a:t>
            </a:r>
            <a:r>
              <a:rPr kumimoji="1" lang="en-US" altLang="ja-JP" dirty="0"/>
              <a:t>, an </a:t>
            </a:r>
            <a:r>
              <a:rPr kumimoji="1" lang="en-US" altLang="ja-JP" dirty="0" err="1"/>
              <a:t>eam</a:t>
            </a:r>
            <a:r>
              <a:rPr kumimoji="1" lang="en-US" altLang="ja-JP" dirty="0"/>
              <a:t> omnium </a:t>
            </a:r>
            <a:r>
              <a:rPr kumimoji="1" lang="en-US" altLang="ja-JP" dirty="0" err="1"/>
              <a:t>docendi</a:t>
            </a:r>
            <a:r>
              <a:rPr kumimoji="1" lang="en-US" altLang="ja-JP" dirty="0"/>
              <a:t>. </a:t>
            </a:r>
            <a:r>
              <a:rPr kumimoji="1" lang="en-US" altLang="ja-JP" dirty="0" err="1"/>
              <a:t>Quis</a:t>
            </a:r>
            <a:r>
              <a:rPr kumimoji="1" lang="en-US" altLang="ja-JP" dirty="0"/>
              <a:t> </a:t>
            </a:r>
            <a:r>
              <a:rPr kumimoji="1" lang="en-US" altLang="ja-JP" dirty="0" err="1"/>
              <a:t>probo</a:t>
            </a:r>
            <a:r>
              <a:rPr kumimoji="1" lang="en-US" altLang="ja-JP" dirty="0"/>
              <a:t> modus cum at, </a:t>
            </a:r>
            <a:r>
              <a:rPr kumimoji="1" lang="en-US" altLang="ja-JP" dirty="0" err="1"/>
              <a:t>tempor</a:t>
            </a:r>
            <a:r>
              <a:rPr kumimoji="1" lang="en-US" altLang="ja-JP" dirty="0"/>
              <a:t> </a:t>
            </a:r>
            <a:r>
              <a:rPr kumimoji="1" lang="en-US" altLang="ja-JP" dirty="0" err="1"/>
              <a:t>platonem</a:t>
            </a:r>
            <a:r>
              <a:rPr kumimoji="1" lang="en-US" altLang="ja-JP" dirty="0"/>
              <a:t> </a:t>
            </a:r>
            <a:r>
              <a:rPr kumimoji="1" lang="en-US" altLang="ja-JP" dirty="0" err="1"/>
              <a:t>eu</a:t>
            </a:r>
            <a:r>
              <a:rPr kumimoji="1" lang="en-US" altLang="ja-JP" dirty="0"/>
              <a:t> pro, cu sea </a:t>
            </a:r>
            <a:r>
              <a:rPr kumimoji="1" lang="en-US" altLang="ja-JP" dirty="0" err="1"/>
              <a:t>unum</a:t>
            </a:r>
            <a:r>
              <a:rPr kumimoji="1" lang="en-US" altLang="ja-JP" dirty="0"/>
              <a:t> </a:t>
            </a:r>
            <a:r>
              <a:rPr kumimoji="1" lang="en-US" altLang="ja-JP" dirty="0" err="1"/>
              <a:t>eirmod</a:t>
            </a:r>
            <a:r>
              <a:rPr kumimoji="1" lang="en-US" altLang="ja-JP" dirty="0"/>
              <a:t> </a:t>
            </a:r>
            <a:r>
              <a:rPr kumimoji="1" lang="en-US" altLang="ja-JP" dirty="0" err="1"/>
              <a:t>qualisque</a:t>
            </a:r>
            <a:r>
              <a:rPr kumimoji="1" lang="en-US" altLang="ja-JP" dirty="0"/>
              <a:t>. </a:t>
            </a:r>
            <a:r>
              <a:rPr kumimoji="1" lang="en-US" altLang="ja-JP" dirty="0" err="1"/>
              <a:t>Graecis</a:t>
            </a:r>
            <a:r>
              <a:rPr kumimoji="1" lang="en-US" altLang="ja-JP" dirty="0"/>
              <a:t> </a:t>
            </a:r>
            <a:r>
              <a:rPr kumimoji="1" lang="en-US" altLang="ja-JP" dirty="0" err="1"/>
              <a:t>eligendi</a:t>
            </a:r>
            <a:r>
              <a:rPr kumimoji="1" lang="en-US" altLang="ja-JP" dirty="0"/>
              <a:t> vim in. </a:t>
            </a:r>
            <a:r>
              <a:rPr kumimoji="1" lang="en-US" altLang="ja-JP" dirty="0" err="1"/>
              <a:t>Ut</a:t>
            </a:r>
            <a:r>
              <a:rPr kumimoji="1" lang="en-US" altLang="ja-JP" dirty="0"/>
              <a:t> consul </a:t>
            </a:r>
            <a:r>
              <a:rPr kumimoji="1" lang="en-US" altLang="ja-JP" dirty="0" err="1"/>
              <a:t>iuvaret</a:t>
            </a:r>
            <a:r>
              <a:rPr kumimoji="1" lang="en-US" altLang="ja-JP" dirty="0"/>
              <a:t> </a:t>
            </a:r>
            <a:r>
              <a:rPr kumimoji="1" lang="en-US" altLang="ja-JP" dirty="0" err="1"/>
              <a:t>adipisci</a:t>
            </a:r>
            <a:r>
              <a:rPr kumimoji="1" lang="en-US" altLang="ja-JP" dirty="0"/>
              <a:t> has. </a:t>
            </a:r>
          </a:p>
          <a:p>
            <a:r>
              <a:rPr kumimoji="1" lang="en-US" altLang="ja-JP" dirty="0"/>
              <a:t>Eos </a:t>
            </a:r>
            <a:r>
              <a:rPr kumimoji="1" lang="en-US" altLang="ja-JP" dirty="0" err="1"/>
              <a:t>habeo</a:t>
            </a:r>
            <a:r>
              <a:rPr kumimoji="1" lang="en-US" altLang="ja-JP" dirty="0"/>
              <a:t> </a:t>
            </a:r>
            <a:r>
              <a:rPr kumimoji="1" lang="en-US" altLang="ja-JP" dirty="0" err="1"/>
              <a:t>rebum</a:t>
            </a:r>
            <a:r>
              <a:rPr kumimoji="1" lang="en-US" altLang="ja-JP" dirty="0"/>
              <a:t> </a:t>
            </a:r>
            <a:r>
              <a:rPr kumimoji="1" lang="en-US" altLang="ja-JP" dirty="0" err="1"/>
              <a:t>alterum</a:t>
            </a:r>
            <a:r>
              <a:rPr kumimoji="1" lang="en-US" altLang="ja-JP" dirty="0"/>
              <a:t> no. </a:t>
            </a:r>
            <a:r>
              <a:rPr kumimoji="1" lang="en-US" altLang="ja-JP" dirty="0">
                <a:solidFill>
                  <a:schemeClr val="accent1"/>
                </a:solidFill>
              </a:rPr>
              <a:t>In </a:t>
            </a:r>
            <a:r>
              <a:rPr kumimoji="1" lang="en-US" altLang="ja-JP" dirty="0" err="1">
                <a:solidFill>
                  <a:schemeClr val="accent1"/>
                </a:solidFill>
              </a:rPr>
              <a:t>possit</a:t>
            </a:r>
            <a:r>
              <a:rPr kumimoji="1" lang="en-US" altLang="ja-JP" dirty="0">
                <a:solidFill>
                  <a:schemeClr val="accent1"/>
                </a:solidFill>
              </a:rPr>
              <a:t> </a:t>
            </a:r>
            <a:r>
              <a:rPr kumimoji="1" lang="en-US" altLang="ja-JP" dirty="0" err="1">
                <a:solidFill>
                  <a:schemeClr val="accent1"/>
                </a:solidFill>
              </a:rPr>
              <a:t>noluisse</a:t>
            </a:r>
            <a:r>
              <a:rPr kumimoji="1" lang="en-US" altLang="ja-JP" dirty="0">
                <a:solidFill>
                  <a:schemeClr val="accent1"/>
                </a:solidFill>
              </a:rPr>
              <a:t> </a:t>
            </a:r>
            <a:r>
              <a:rPr kumimoji="1" lang="en-US" altLang="ja-JP" dirty="0" err="1">
                <a:solidFill>
                  <a:schemeClr val="accent1"/>
                </a:solidFill>
              </a:rPr>
              <a:t>pri</a:t>
            </a:r>
            <a:r>
              <a:rPr kumimoji="1" lang="en-US" altLang="ja-JP" dirty="0"/>
              <a:t>, cu </a:t>
            </a:r>
            <a:r>
              <a:rPr kumimoji="1" lang="en-US" altLang="ja-JP" dirty="0" err="1"/>
              <a:t>mea</a:t>
            </a:r>
            <a:r>
              <a:rPr kumimoji="1" lang="en-US" altLang="ja-JP" dirty="0"/>
              <a:t> </a:t>
            </a:r>
            <a:r>
              <a:rPr kumimoji="1" lang="en-US" altLang="ja-JP" dirty="0" err="1"/>
              <a:t>rebum</a:t>
            </a:r>
            <a:r>
              <a:rPr kumimoji="1" lang="en-US" altLang="ja-JP" dirty="0"/>
              <a:t> </a:t>
            </a:r>
            <a:r>
              <a:rPr kumimoji="1" lang="en-US" altLang="ja-JP" dirty="0" err="1"/>
              <a:t>utamur</a:t>
            </a:r>
            <a:r>
              <a:rPr kumimoji="1" lang="en-US" altLang="ja-JP" dirty="0"/>
              <a:t> </a:t>
            </a:r>
            <a:r>
              <a:rPr kumimoji="1" lang="en-US" altLang="ja-JP" dirty="0" err="1"/>
              <a:t>fabellas</a:t>
            </a:r>
            <a:r>
              <a:rPr kumimoji="1" lang="en-US" altLang="ja-JP" dirty="0"/>
              <a:t>. Quo at </a:t>
            </a:r>
            <a:r>
              <a:rPr kumimoji="1" lang="en-US" altLang="ja-JP" dirty="0" err="1"/>
              <a:t>nostrud</a:t>
            </a:r>
            <a:r>
              <a:rPr kumimoji="1" lang="en-US" altLang="ja-JP" dirty="0"/>
              <a:t> </a:t>
            </a:r>
            <a:r>
              <a:rPr kumimoji="1" lang="en-US" altLang="ja-JP" dirty="0" err="1"/>
              <a:t>fabulas</a:t>
            </a:r>
            <a:r>
              <a:rPr kumimoji="1" lang="en-US" altLang="ja-JP" dirty="0"/>
              <a:t>. Qui </a:t>
            </a:r>
            <a:r>
              <a:rPr kumimoji="1" lang="en-US" altLang="ja-JP" dirty="0" err="1"/>
              <a:t>graece</a:t>
            </a:r>
            <a:r>
              <a:rPr kumimoji="1" lang="en-US" altLang="ja-JP" dirty="0"/>
              <a:t> </a:t>
            </a:r>
            <a:r>
              <a:rPr kumimoji="1" lang="en-US" altLang="ja-JP" dirty="0" err="1"/>
              <a:t>vidisse</a:t>
            </a:r>
            <a:r>
              <a:rPr kumimoji="1" lang="en-US" altLang="ja-JP" dirty="0"/>
              <a:t> </a:t>
            </a:r>
            <a:r>
              <a:rPr kumimoji="1" lang="en-US" altLang="ja-JP" dirty="0" err="1"/>
              <a:t>expetenda</a:t>
            </a:r>
            <a:r>
              <a:rPr kumimoji="1" lang="en-US" altLang="ja-JP" dirty="0"/>
              <a:t> cu,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simul</a:t>
            </a:r>
            <a:r>
              <a:rPr kumimoji="1" lang="en-US" altLang="ja-JP" dirty="0"/>
              <a:t> </a:t>
            </a:r>
            <a:r>
              <a:rPr kumimoji="1" lang="en-US" altLang="ja-JP" dirty="0" err="1"/>
              <a:t>mnesarchum</a:t>
            </a:r>
            <a:r>
              <a:rPr kumimoji="1" lang="en-US" altLang="ja-JP" dirty="0"/>
              <a:t>, </a:t>
            </a:r>
            <a:r>
              <a:rPr kumimoji="1" lang="en-US" altLang="ja-JP" dirty="0" err="1"/>
              <a:t>mei</a:t>
            </a:r>
            <a:r>
              <a:rPr kumimoji="1" lang="en-US" altLang="ja-JP" dirty="0"/>
              <a:t> ex </a:t>
            </a:r>
            <a:r>
              <a:rPr kumimoji="1" lang="en-US" altLang="ja-JP" dirty="0" err="1"/>
              <a:t>graeco</a:t>
            </a:r>
            <a:r>
              <a:rPr kumimoji="1" lang="en-US" altLang="ja-JP" dirty="0"/>
              <a:t> </a:t>
            </a:r>
            <a:r>
              <a:rPr kumimoji="1" lang="en-US" altLang="ja-JP" dirty="0" err="1"/>
              <a:t>facilisis</a:t>
            </a:r>
            <a:r>
              <a:rPr kumimoji="1" lang="en-US" altLang="ja-JP" dirty="0"/>
              <a:t> </a:t>
            </a:r>
            <a:r>
              <a:rPr kumimoji="1" lang="en-US" altLang="ja-JP" dirty="0" err="1"/>
              <a:t>signiferumque</a:t>
            </a:r>
            <a:r>
              <a:rPr kumimoji="1" lang="en-US" altLang="ja-JP" dirty="0"/>
              <a:t>. </a:t>
            </a:r>
            <a:r>
              <a:rPr kumimoji="1" lang="en-US" altLang="ja-JP" dirty="0" err="1"/>
              <a:t>Pri</a:t>
            </a:r>
            <a:r>
              <a:rPr kumimoji="1" lang="en-US" altLang="ja-JP" dirty="0"/>
              <a:t> </a:t>
            </a:r>
            <a:r>
              <a:rPr kumimoji="1" lang="en-US" altLang="ja-JP" dirty="0" err="1"/>
              <a:t>facilisi</a:t>
            </a:r>
            <a:r>
              <a:rPr kumimoji="1" lang="en-US" altLang="ja-JP" dirty="0"/>
              <a:t> </a:t>
            </a:r>
            <a:r>
              <a:rPr kumimoji="1" lang="en-US" altLang="ja-JP" dirty="0" err="1"/>
              <a:t>definiebas</a:t>
            </a:r>
            <a:r>
              <a:rPr kumimoji="1" lang="en-US" altLang="ja-JP" dirty="0"/>
              <a:t> </a:t>
            </a:r>
            <a:r>
              <a:rPr kumimoji="1" lang="en-US" altLang="ja-JP" dirty="0" err="1"/>
              <a:t>te</a:t>
            </a:r>
            <a:r>
              <a:rPr kumimoji="1" lang="en-US" altLang="ja-JP" dirty="0"/>
              <a:t>, </a:t>
            </a:r>
            <a:r>
              <a:rPr kumimoji="1" lang="en-US" altLang="ja-JP" dirty="0" err="1"/>
              <a:t>timeam</a:t>
            </a:r>
            <a:r>
              <a:rPr kumimoji="1" lang="en-US" altLang="ja-JP" dirty="0"/>
              <a:t> </a:t>
            </a:r>
            <a:r>
              <a:rPr kumimoji="1" lang="en-US" altLang="ja-JP" dirty="0" err="1"/>
              <a:t>moderatius</a:t>
            </a:r>
            <a:r>
              <a:rPr kumimoji="1" lang="en-US" altLang="ja-JP" dirty="0"/>
              <a:t> </a:t>
            </a:r>
            <a:r>
              <a:rPr kumimoji="1" lang="en-US" altLang="ja-JP" dirty="0" err="1"/>
              <a:t>accommodare</a:t>
            </a:r>
            <a:r>
              <a:rPr kumimoji="1" lang="en-US" altLang="ja-JP" dirty="0"/>
              <a:t> </a:t>
            </a:r>
            <a:r>
              <a:rPr kumimoji="1" lang="en-US" altLang="ja-JP" dirty="0" err="1"/>
              <a:t>vel</a:t>
            </a:r>
            <a:r>
              <a:rPr kumimoji="1" lang="en-US" altLang="ja-JP" dirty="0"/>
              <a:t> ad.</a:t>
            </a:r>
          </a:p>
        </p:txBody>
      </p:sp>
      <p:sp>
        <p:nvSpPr>
          <p:cNvPr id="7" name="Text Placeholder 6"/>
          <p:cNvSpPr>
            <a:spLocks noGrp="1"/>
          </p:cNvSpPr>
          <p:nvPr>
            <p:ph type="body" sz="quarter" idx="20"/>
          </p:nvPr>
        </p:nvSpPr>
        <p:spPr/>
        <p:txBody>
          <a:bodyPr/>
          <a:lstStyle/>
          <a:p>
            <a:r>
              <a:rPr kumimoji="1" lang="en-US" altLang="ja-JP" dirty="0"/>
              <a:t>Creative Art Director / Model</a:t>
            </a:r>
          </a:p>
        </p:txBody>
      </p:sp>
      <p:sp>
        <p:nvSpPr>
          <p:cNvPr id="5" name="Picture Placeholder 4"/>
          <p:cNvSpPr>
            <a:spLocks noGrp="1"/>
          </p:cNvSpPr>
          <p:nvPr>
            <p:ph type="pic" sz="quarter" idx="13"/>
          </p:nvPr>
        </p:nvSpPr>
        <p:spPr/>
      </p:sp>
      <p:sp>
        <p:nvSpPr>
          <p:cNvPr id="8" name="Slide Number Placeholder 7"/>
          <p:cNvSpPr>
            <a:spLocks noGrp="1"/>
          </p:cNvSpPr>
          <p:nvPr>
            <p:ph type="sldNum" sz="quarter" idx="11"/>
          </p:nvPr>
        </p:nvSpPr>
        <p:spPr/>
        <p:txBody>
          <a:bodyPr/>
          <a:lstStyle/>
          <a:p>
            <a:fld id="{03EB59E2-90B9-4CD3-AC74-D672227E13C3}" type="slidenum">
              <a:rPr lang="en-US" smtClean="0"/>
              <a:pPr/>
              <a:t>20</a:t>
            </a:fld>
            <a:endParaRPr lang="en-US" dirty="0"/>
          </a:p>
        </p:txBody>
      </p:sp>
    </p:spTree>
    <p:extLst>
      <p:ext uri="{BB962C8B-B14F-4D97-AF65-F5344CB8AC3E}">
        <p14:creationId xmlns:p14="http://schemas.microsoft.com/office/powerpoint/2010/main" val="2980070807"/>
      </p:ext>
    </p:extLst>
  </p:cSld>
  <p:clrMapOvr>
    <a:masterClrMapping/>
  </p:clrMapOvr>
  <mc:AlternateContent xmlns:mc="http://schemas.openxmlformats.org/markup-compatibility/2006" xmlns:p14="http://schemas.microsoft.com/office/powerpoint/2010/main">
    <mc:Choice Requires="p14">
      <p:transition spd="slow" p14:dur="1250" advTm="4411">
        <p14:flip dir="r"/>
      </p:transition>
    </mc:Choice>
    <mc:Fallback xmlns="">
      <p:transition spd="slow" advTm="4411">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kumimoji="1" lang="en-US" altLang="ja-JP" dirty="0"/>
              <a:t>WHY SHOULD WE KNOW ABOUT </a:t>
            </a:r>
            <a:r>
              <a:rPr kumimoji="1" lang="en-US" altLang="ja-JP" dirty="0">
                <a:solidFill>
                  <a:schemeClr val="accent1"/>
                </a:solidFill>
              </a:rPr>
              <a:t>USER EXPERIENCE?</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2"/>
          </p:nvPr>
        </p:nvSpPr>
        <p:spPr/>
        <p:txBody>
          <a:bodyPr>
            <a:normAutofit/>
          </a:bodyPr>
          <a:lstStyle/>
          <a:p>
            <a:r>
              <a:rPr kumimoji="1" lang="en-US" altLang="ja-JP" dirty="0"/>
              <a:t>Qui choro </a:t>
            </a:r>
            <a:r>
              <a:rPr kumimoji="1" lang="en-US" altLang="ja-JP" dirty="0" err="1"/>
              <a:t>altera</a:t>
            </a:r>
            <a:r>
              <a:rPr kumimoji="1" lang="en-US" altLang="ja-JP" dirty="0"/>
              <a:t> </a:t>
            </a:r>
            <a:r>
              <a:rPr kumimoji="1" lang="en-US" altLang="ja-JP" dirty="0" err="1"/>
              <a:t>deserunt</a:t>
            </a:r>
            <a:r>
              <a:rPr kumimoji="1" lang="en-US" altLang="ja-JP" dirty="0"/>
              <a:t> cu. Vis id nostrum </a:t>
            </a:r>
            <a:r>
              <a:rPr kumimoji="1" lang="en-US" altLang="ja-JP" dirty="0" err="1"/>
              <a:t>intellegam</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solet</a:t>
            </a:r>
            <a:r>
              <a:rPr kumimoji="1" lang="en-US" altLang="ja-JP" dirty="0"/>
              <a:t> </a:t>
            </a:r>
            <a:r>
              <a:rPr kumimoji="1" lang="en-US" altLang="ja-JP" dirty="0" err="1"/>
              <a:t>dissentiet</a:t>
            </a:r>
            <a:r>
              <a:rPr kumimoji="1" lang="en-US" altLang="ja-JP" dirty="0"/>
              <a:t>, qui </a:t>
            </a:r>
            <a:r>
              <a:rPr kumimoji="1" lang="en-US" altLang="ja-JP" dirty="0" err="1"/>
              <a:t>nibh</a:t>
            </a:r>
            <a:r>
              <a:rPr kumimoji="1" lang="en-US" altLang="ja-JP" dirty="0"/>
              <a:t> </a:t>
            </a:r>
            <a:r>
              <a:rPr kumimoji="1" lang="en-US" altLang="ja-JP" dirty="0" err="1"/>
              <a:t>duis</a:t>
            </a:r>
            <a:r>
              <a:rPr kumimoji="1" lang="en-US" altLang="ja-JP" dirty="0"/>
              <a:t> at. </a:t>
            </a:r>
            <a:r>
              <a:rPr kumimoji="1" lang="en-US" altLang="ja-JP" dirty="0" err="1"/>
              <a:t>Eu</a:t>
            </a:r>
            <a:r>
              <a:rPr kumimoji="1" lang="en-US" altLang="ja-JP" dirty="0"/>
              <a:t> </a:t>
            </a:r>
            <a:r>
              <a:rPr kumimoji="1" lang="en-US" altLang="ja-JP" dirty="0" err="1"/>
              <a:t>dicat</a:t>
            </a:r>
            <a:r>
              <a:rPr kumimoji="1" lang="en-US" altLang="ja-JP" dirty="0"/>
              <a:t> </a:t>
            </a:r>
            <a:r>
              <a:rPr kumimoji="1" lang="en-US" altLang="ja-JP" dirty="0" err="1"/>
              <a:t>munere</a:t>
            </a:r>
            <a:r>
              <a:rPr kumimoji="1" lang="en-US" altLang="ja-JP" dirty="0"/>
              <a:t> partem sit. </a:t>
            </a:r>
            <a:r>
              <a:rPr kumimoji="1" lang="en-US" altLang="ja-JP" dirty="0" err="1"/>
              <a:t>Mea</a:t>
            </a:r>
            <a:r>
              <a:rPr kumimoji="1" lang="en-US" altLang="ja-JP" dirty="0"/>
              <a:t> </a:t>
            </a:r>
            <a:r>
              <a:rPr kumimoji="1" lang="en-US" altLang="ja-JP" dirty="0" err="1"/>
              <a:t>nobis</a:t>
            </a:r>
            <a:r>
              <a:rPr kumimoji="1" lang="en-US" altLang="ja-JP" dirty="0"/>
              <a:t> </a:t>
            </a:r>
            <a:r>
              <a:rPr kumimoji="1" lang="en-US" altLang="ja-JP" dirty="0" err="1"/>
              <a:t>dolore</a:t>
            </a:r>
            <a:r>
              <a:rPr kumimoji="1" lang="en-US" altLang="ja-JP" dirty="0"/>
              <a:t> </a:t>
            </a:r>
            <a:r>
              <a:rPr kumimoji="1" lang="en-US" altLang="ja-JP" dirty="0" err="1"/>
              <a:t>ei</a:t>
            </a:r>
            <a:r>
              <a:rPr kumimoji="1" lang="en-US" altLang="ja-JP" dirty="0"/>
              <a:t>. </a:t>
            </a:r>
            <a:r>
              <a:rPr kumimoji="1" lang="en-US" altLang="ja-JP" dirty="0" err="1"/>
              <a:t>Viris</a:t>
            </a:r>
            <a:r>
              <a:rPr kumimoji="1" lang="en-US" altLang="ja-JP" dirty="0"/>
              <a:t> minimum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duis</a:t>
            </a:r>
            <a:r>
              <a:rPr kumimoji="1" lang="en-US" altLang="ja-JP" dirty="0"/>
              <a:t> </a:t>
            </a:r>
            <a:r>
              <a:rPr kumimoji="1" lang="en-US" altLang="ja-JP" dirty="0" err="1"/>
              <a:t>labores</a:t>
            </a:r>
            <a:r>
              <a:rPr kumimoji="1" lang="en-US" altLang="ja-JP" dirty="0"/>
              <a:t> </a:t>
            </a:r>
            <a:r>
              <a:rPr kumimoji="1" lang="en-US" altLang="ja-JP" dirty="0" err="1"/>
              <a:t>sadipscing</a:t>
            </a:r>
            <a:r>
              <a:rPr kumimoji="1" lang="en-US" altLang="ja-JP" dirty="0"/>
              <a:t> cum at.</a:t>
            </a:r>
          </a:p>
          <a:p>
            <a:r>
              <a:rPr kumimoji="1" lang="en-US" altLang="ja-JP" dirty="0"/>
              <a:t>Mel </a:t>
            </a:r>
            <a:r>
              <a:rPr kumimoji="1" lang="en-US" altLang="ja-JP" dirty="0" err="1"/>
              <a:t>eius</a:t>
            </a:r>
            <a:r>
              <a:rPr kumimoji="1" lang="en-US" altLang="ja-JP" dirty="0"/>
              <a:t> vitae </a:t>
            </a:r>
            <a:r>
              <a:rPr kumimoji="1" lang="en-US" altLang="ja-JP" dirty="0" err="1"/>
              <a:t>facilisis</a:t>
            </a:r>
            <a:r>
              <a:rPr kumimoji="1" lang="en-US" altLang="ja-JP" dirty="0"/>
              <a:t> et. </a:t>
            </a:r>
            <a:r>
              <a:rPr kumimoji="1" lang="en-US" altLang="ja-JP" dirty="0" err="1"/>
              <a:t>Nec</a:t>
            </a:r>
            <a:r>
              <a:rPr kumimoji="1" lang="en-US" altLang="ja-JP" dirty="0"/>
              <a:t> </a:t>
            </a:r>
            <a:r>
              <a:rPr kumimoji="1" lang="en-US" altLang="ja-JP" dirty="0" err="1"/>
              <a:t>ut</a:t>
            </a:r>
            <a:r>
              <a:rPr kumimoji="1" lang="en-US" altLang="ja-JP" dirty="0"/>
              <a:t> </a:t>
            </a:r>
            <a:r>
              <a:rPr kumimoji="1" lang="en-US" altLang="ja-JP" dirty="0" err="1"/>
              <a:t>utroque</a:t>
            </a:r>
            <a:r>
              <a:rPr kumimoji="1" lang="en-US" altLang="ja-JP" dirty="0"/>
              <a:t> </a:t>
            </a:r>
            <a:r>
              <a:rPr kumimoji="1" lang="en-US" altLang="ja-JP" dirty="0" err="1"/>
              <a:t>sensibus</a:t>
            </a:r>
            <a:r>
              <a:rPr kumimoji="1" lang="en-US" altLang="ja-JP" dirty="0"/>
              <a:t> </a:t>
            </a:r>
            <a:r>
              <a:rPr kumimoji="1" lang="en-US" altLang="ja-JP" dirty="0" err="1"/>
              <a:t>splendide</a:t>
            </a:r>
            <a:r>
              <a:rPr kumimoji="1" lang="en-US" altLang="ja-JP" dirty="0"/>
              <a:t>, </a:t>
            </a:r>
            <a:r>
              <a:rPr kumimoji="1" lang="en-US" altLang="ja-JP" dirty="0" err="1"/>
              <a:t>vel</a:t>
            </a:r>
            <a:r>
              <a:rPr kumimoji="1" lang="en-US" altLang="ja-JP" dirty="0"/>
              <a:t> no </a:t>
            </a:r>
            <a:r>
              <a:rPr kumimoji="1" lang="en-US" altLang="ja-JP" dirty="0" err="1"/>
              <a:t>aperiam</a:t>
            </a:r>
            <a:r>
              <a:rPr kumimoji="1" lang="en-US" altLang="ja-JP" dirty="0"/>
              <a:t> </a:t>
            </a:r>
            <a:r>
              <a:rPr kumimoji="1" lang="en-US" altLang="ja-JP" dirty="0" err="1"/>
              <a:t>volumus</a:t>
            </a:r>
            <a:r>
              <a:rPr kumimoji="1" lang="en-US" altLang="ja-JP" dirty="0"/>
              <a:t> </a:t>
            </a:r>
            <a:r>
              <a:rPr kumimoji="1" lang="en-US" altLang="ja-JP" dirty="0" err="1"/>
              <a:t>dissentiunt</a:t>
            </a:r>
            <a:r>
              <a:rPr kumimoji="1" lang="en-US" altLang="ja-JP" dirty="0"/>
              <a:t>, </a:t>
            </a:r>
            <a:r>
              <a:rPr kumimoji="1" lang="en-US" altLang="ja-JP" dirty="0" err="1"/>
              <a:t>eos</a:t>
            </a:r>
            <a:r>
              <a:rPr kumimoji="1" lang="en-US" altLang="ja-JP" dirty="0"/>
              <a:t> in </a:t>
            </a:r>
            <a:r>
              <a:rPr kumimoji="1" lang="en-US" altLang="ja-JP" dirty="0" err="1"/>
              <a:t>oratio</a:t>
            </a:r>
            <a:r>
              <a:rPr kumimoji="1" lang="en-US" altLang="ja-JP" dirty="0"/>
              <a:t> </a:t>
            </a:r>
            <a:r>
              <a:rPr kumimoji="1" lang="en-US" altLang="ja-JP" dirty="0" err="1"/>
              <a:t>consectetuer</a:t>
            </a:r>
            <a:r>
              <a:rPr kumimoji="1" lang="en-US" altLang="ja-JP" dirty="0"/>
              <a:t>. An </a:t>
            </a:r>
            <a:r>
              <a:rPr kumimoji="1" lang="en-US" altLang="ja-JP" dirty="0" err="1"/>
              <a:t>dicat</a:t>
            </a:r>
            <a:r>
              <a:rPr kumimoji="1" lang="en-US" altLang="ja-JP" dirty="0"/>
              <a:t> </a:t>
            </a:r>
            <a:r>
              <a:rPr kumimoji="1" lang="en-US" altLang="ja-JP" dirty="0" err="1"/>
              <a:t>dicant</a:t>
            </a:r>
            <a:r>
              <a:rPr kumimoji="1" lang="en-US" altLang="ja-JP" dirty="0"/>
              <a:t> </a:t>
            </a:r>
            <a:r>
              <a:rPr kumimoji="1" lang="en-US" altLang="ja-JP" dirty="0" err="1"/>
              <a:t>aeterno</a:t>
            </a:r>
            <a:r>
              <a:rPr kumimoji="1" lang="en-US" altLang="ja-JP" dirty="0"/>
              <a:t> </a:t>
            </a:r>
            <a:r>
              <a:rPr kumimoji="1" lang="en-US" altLang="ja-JP" dirty="0" err="1"/>
              <a:t>mel</a:t>
            </a:r>
            <a:r>
              <a:rPr kumimoji="1" lang="en-US" altLang="ja-JP" dirty="0"/>
              <a:t>, per </a:t>
            </a:r>
            <a:r>
              <a:rPr kumimoji="1" lang="en-US" altLang="ja-JP" dirty="0" err="1"/>
              <a:t>mazim</a:t>
            </a:r>
            <a:r>
              <a:rPr kumimoji="1" lang="en-US" altLang="ja-JP" dirty="0"/>
              <a:t> </a:t>
            </a:r>
            <a:r>
              <a:rPr kumimoji="1" lang="en-US" altLang="ja-JP" dirty="0" err="1"/>
              <a:t>dicam</a:t>
            </a:r>
            <a:r>
              <a:rPr kumimoji="1" lang="en-US" altLang="ja-JP" dirty="0"/>
              <a:t> </a:t>
            </a:r>
            <a:r>
              <a:rPr kumimoji="1" lang="en-US" altLang="ja-JP" dirty="0" err="1"/>
              <a:t>ea</a:t>
            </a:r>
            <a:r>
              <a:rPr kumimoji="1" lang="en-US" altLang="ja-JP" dirty="0"/>
              <a:t>, </a:t>
            </a:r>
            <a:r>
              <a:rPr kumimoji="1" lang="en-US" altLang="ja-JP" dirty="0" err="1"/>
              <a:t>zril</a:t>
            </a:r>
            <a:r>
              <a:rPr kumimoji="1" lang="en-US" altLang="ja-JP" dirty="0"/>
              <a:t> </a:t>
            </a:r>
            <a:r>
              <a:rPr kumimoji="1" lang="en-US" altLang="ja-JP" dirty="0" err="1"/>
              <a:t>eirmod</a:t>
            </a:r>
            <a:r>
              <a:rPr kumimoji="1" lang="en-US" altLang="ja-JP" dirty="0"/>
              <a:t> </a:t>
            </a:r>
            <a:r>
              <a:rPr kumimoji="1" lang="en-US" altLang="ja-JP" dirty="0" err="1"/>
              <a:t>mediocritatem</a:t>
            </a:r>
            <a:r>
              <a:rPr kumimoji="1" lang="en-US" altLang="ja-JP" dirty="0"/>
              <a:t> </a:t>
            </a:r>
            <a:r>
              <a:rPr kumimoji="1" lang="en-US" altLang="ja-JP" dirty="0" err="1"/>
              <a:t>ut</a:t>
            </a:r>
            <a:r>
              <a:rPr kumimoji="1" lang="en-US" altLang="ja-JP" dirty="0"/>
              <a:t> usu. </a:t>
            </a:r>
            <a:r>
              <a:rPr kumimoji="1" lang="en-US" altLang="ja-JP" dirty="0" err="1"/>
              <a:t>Illud</a:t>
            </a:r>
            <a:r>
              <a:rPr kumimoji="1" lang="en-US" altLang="ja-JP" dirty="0"/>
              <a:t> </a:t>
            </a:r>
            <a:r>
              <a:rPr kumimoji="1" lang="en-US" altLang="ja-JP" dirty="0" err="1"/>
              <a:t>abhorreant</a:t>
            </a:r>
            <a:r>
              <a:rPr kumimoji="1" lang="en-US" altLang="ja-JP" dirty="0"/>
              <a:t> </a:t>
            </a:r>
            <a:r>
              <a:rPr kumimoji="1" lang="en-US" altLang="ja-JP" dirty="0" err="1"/>
              <a:t>suscipiantur</a:t>
            </a:r>
            <a:r>
              <a:rPr kumimoji="1" lang="en-US" altLang="ja-JP" dirty="0"/>
              <a:t> </a:t>
            </a:r>
            <a:r>
              <a:rPr kumimoji="1" lang="en-US" altLang="ja-JP" dirty="0" err="1"/>
              <a:t>nec</a:t>
            </a:r>
            <a:r>
              <a:rPr kumimoji="1" lang="en-US" altLang="ja-JP" dirty="0"/>
              <a:t> et, et </a:t>
            </a:r>
            <a:r>
              <a:rPr kumimoji="1" lang="en-US" altLang="ja-JP" dirty="0" err="1"/>
              <a:t>eos</a:t>
            </a:r>
            <a:r>
              <a:rPr kumimoji="1" lang="en-US" altLang="ja-JP" dirty="0"/>
              <a:t> </a:t>
            </a:r>
            <a:r>
              <a:rPr kumimoji="1" lang="en-US" altLang="ja-JP" dirty="0" err="1"/>
              <a:t>enim</a:t>
            </a:r>
            <a:r>
              <a:rPr kumimoji="1" lang="en-US" altLang="ja-JP" dirty="0"/>
              <a:t> </a:t>
            </a:r>
            <a:r>
              <a:rPr kumimoji="1" lang="en-US" altLang="ja-JP" dirty="0" err="1"/>
              <a:t>veritus</a:t>
            </a:r>
            <a:r>
              <a:rPr kumimoji="1" lang="en-US" altLang="ja-JP" dirty="0"/>
              <a:t>. </a:t>
            </a:r>
            <a:r>
              <a:rPr kumimoji="1" lang="en-US" altLang="ja-JP" dirty="0" err="1"/>
              <a:t>Vel</a:t>
            </a:r>
            <a:r>
              <a:rPr kumimoji="1" lang="en-US" altLang="ja-JP" dirty="0"/>
              <a:t> et semper </a:t>
            </a:r>
            <a:r>
              <a:rPr kumimoji="1" lang="en-US" altLang="ja-JP" dirty="0" err="1"/>
              <a:t>accusam</a:t>
            </a:r>
            <a:r>
              <a:rPr kumimoji="1" lang="en-US" altLang="ja-JP" dirty="0"/>
              <a:t> </a:t>
            </a:r>
            <a:r>
              <a:rPr kumimoji="1" lang="en-US" altLang="ja-JP" dirty="0" err="1"/>
              <a:t>dignissim</a:t>
            </a:r>
            <a:r>
              <a:rPr kumimoji="1" lang="en-US" altLang="ja-JP" dirty="0"/>
              <a:t>.</a:t>
            </a:r>
          </a:p>
          <a:p>
            <a:r>
              <a:rPr kumimoji="1" lang="en-US" altLang="ja-JP" dirty="0"/>
              <a:t>Et </a:t>
            </a:r>
            <a:r>
              <a:rPr kumimoji="1" lang="en-US" altLang="ja-JP" dirty="0" err="1"/>
              <a:t>eos</a:t>
            </a:r>
            <a:r>
              <a:rPr kumimoji="1" lang="en-US" altLang="ja-JP" dirty="0"/>
              <a:t> </a:t>
            </a:r>
            <a:r>
              <a:rPr kumimoji="1" lang="en-US" altLang="ja-JP" dirty="0" err="1"/>
              <a:t>nonumy</a:t>
            </a:r>
            <a:r>
              <a:rPr kumimoji="1" lang="en-US" altLang="ja-JP" dirty="0"/>
              <a:t> </a:t>
            </a:r>
            <a:r>
              <a:rPr kumimoji="1" lang="en-US" altLang="ja-JP" dirty="0" err="1"/>
              <a:t>facilisis</a:t>
            </a:r>
            <a:r>
              <a:rPr kumimoji="1" lang="en-US" altLang="ja-JP" dirty="0"/>
              <a:t>, sit </a:t>
            </a:r>
            <a:r>
              <a:rPr kumimoji="1" lang="en-US" altLang="ja-JP" dirty="0" err="1"/>
              <a:t>te</a:t>
            </a:r>
            <a:r>
              <a:rPr kumimoji="1" lang="en-US" altLang="ja-JP" dirty="0"/>
              <a:t> </a:t>
            </a:r>
            <a:r>
              <a:rPr kumimoji="1" lang="en-US" altLang="ja-JP" dirty="0" err="1"/>
              <a:t>meis</a:t>
            </a:r>
            <a:r>
              <a:rPr kumimoji="1" lang="en-US" altLang="ja-JP" dirty="0"/>
              <a:t> </a:t>
            </a:r>
            <a:r>
              <a:rPr kumimoji="1" lang="en-US" altLang="ja-JP" dirty="0" err="1"/>
              <a:t>tamquam</a:t>
            </a:r>
            <a:r>
              <a:rPr kumimoji="1" lang="en-US" altLang="ja-JP" dirty="0"/>
              <a:t>. Eos alia mandamus cu, </a:t>
            </a:r>
            <a:r>
              <a:rPr kumimoji="1" lang="en-US" altLang="ja-JP" dirty="0" err="1"/>
              <a:t>vel</a:t>
            </a:r>
            <a:r>
              <a:rPr kumimoji="1" lang="en-US" altLang="ja-JP" dirty="0"/>
              <a:t> cu </a:t>
            </a:r>
            <a:r>
              <a:rPr kumimoji="1" lang="en-US" altLang="ja-JP" dirty="0" err="1"/>
              <a:t>persequeris</a:t>
            </a:r>
            <a:r>
              <a:rPr kumimoji="1" lang="en-US" altLang="ja-JP" dirty="0"/>
              <a:t> </a:t>
            </a:r>
            <a:r>
              <a:rPr kumimoji="1" lang="en-US" altLang="ja-JP" dirty="0" err="1"/>
              <a:t>definitiones</a:t>
            </a:r>
            <a:r>
              <a:rPr kumimoji="1" lang="en-US" altLang="ja-JP" dirty="0"/>
              <a:t>. Ad sit </a:t>
            </a:r>
            <a:r>
              <a:rPr kumimoji="1" lang="en-US" altLang="ja-JP" dirty="0" err="1"/>
              <a:t>quidam</a:t>
            </a:r>
            <a:r>
              <a:rPr kumimoji="1" lang="en-US" altLang="ja-JP" dirty="0"/>
              <a:t> </a:t>
            </a:r>
            <a:r>
              <a:rPr kumimoji="1" lang="en-US" altLang="ja-JP" dirty="0" err="1"/>
              <a:t>repudiare</a:t>
            </a:r>
            <a:r>
              <a:rPr kumimoji="1" lang="en-US" altLang="ja-JP" dirty="0"/>
              <a:t> </a:t>
            </a:r>
            <a:r>
              <a:rPr kumimoji="1" lang="en-US" altLang="ja-JP" dirty="0" err="1"/>
              <a:t>voluptatum</a:t>
            </a:r>
            <a:r>
              <a:rPr kumimoji="1" lang="en-US" altLang="ja-JP" dirty="0"/>
              <a:t>, et </a:t>
            </a:r>
            <a:r>
              <a:rPr kumimoji="1" lang="en-US" altLang="ja-JP" dirty="0" err="1"/>
              <a:t>saepe</a:t>
            </a:r>
            <a:r>
              <a:rPr kumimoji="1" lang="en-US" altLang="ja-JP" dirty="0"/>
              <a:t> </a:t>
            </a:r>
            <a:r>
              <a:rPr kumimoji="1" lang="en-US" altLang="ja-JP" dirty="0" err="1"/>
              <a:t>discere</a:t>
            </a:r>
            <a:r>
              <a:rPr kumimoji="1" lang="en-US" altLang="ja-JP" dirty="0"/>
              <a:t> vis. No vis </a:t>
            </a:r>
            <a:r>
              <a:rPr kumimoji="1" lang="en-US" altLang="ja-JP" dirty="0" err="1"/>
              <a:t>alienum</a:t>
            </a:r>
            <a:r>
              <a:rPr kumimoji="1" lang="en-US" altLang="ja-JP" dirty="0"/>
              <a:t> </a:t>
            </a:r>
            <a:r>
              <a:rPr kumimoji="1" lang="en-US" altLang="ja-JP" dirty="0" err="1"/>
              <a:t>probatus</a:t>
            </a:r>
            <a:r>
              <a:rPr kumimoji="1" lang="en-US" altLang="ja-JP" dirty="0"/>
              <a:t>. Ex </a:t>
            </a:r>
            <a:r>
              <a:rPr kumimoji="1" lang="en-US" altLang="ja-JP" dirty="0" err="1"/>
              <a:t>rebum</a:t>
            </a:r>
            <a:r>
              <a:rPr kumimoji="1" lang="en-US" altLang="ja-JP" dirty="0"/>
              <a:t> </a:t>
            </a:r>
            <a:r>
              <a:rPr kumimoji="1" lang="en-US" altLang="ja-JP" dirty="0" err="1"/>
              <a:t>soluta</a:t>
            </a:r>
            <a:r>
              <a:rPr kumimoji="1" lang="en-US" altLang="ja-JP" dirty="0"/>
              <a:t> est.</a:t>
            </a:r>
          </a:p>
        </p:txBody>
      </p:sp>
      <p:sp>
        <p:nvSpPr>
          <p:cNvPr id="10" name="Text Placeholder 9"/>
          <p:cNvSpPr>
            <a:spLocks noGrp="1"/>
          </p:cNvSpPr>
          <p:nvPr>
            <p:ph type="body" sz="quarter" idx="13"/>
          </p:nvPr>
        </p:nvSpPr>
        <p:spPr/>
        <p:txBody>
          <a:bodyPr>
            <a:normAutofit/>
          </a:bodyPr>
          <a:lstStyle/>
          <a:p>
            <a:r>
              <a:rPr kumimoji="1" lang="en-US" altLang="ja-JP" dirty="0" err="1"/>
              <a:t>Te</a:t>
            </a:r>
            <a:r>
              <a:rPr kumimoji="1" lang="en-US" altLang="ja-JP" dirty="0"/>
              <a:t> </a:t>
            </a:r>
            <a:r>
              <a:rPr kumimoji="1" lang="en-US" altLang="ja-JP" dirty="0" err="1"/>
              <a:t>mel</a:t>
            </a:r>
            <a:r>
              <a:rPr kumimoji="1" lang="en-US" altLang="ja-JP" dirty="0"/>
              <a:t> tale </a:t>
            </a:r>
            <a:r>
              <a:rPr kumimoji="1" lang="en-US" altLang="ja-JP" dirty="0" err="1"/>
              <a:t>populo</a:t>
            </a:r>
            <a:r>
              <a:rPr kumimoji="1" lang="en-US" altLang="ja-JP" dirty="0"/>
              <a:t> </a:t>
            </a:r>
            <a:r>
              <a:rPr kumimoji="1" lang="en-US" altLang="ja-JP" dirty="0" err="1"/>
              <a:t>forensibus</a:t>
            </a:r>
            <a:r>
              <a:rPr kumimoji="1" lang="en-US" altLang="ja-JP" dirty="0"/>
              <a:t>, per </a:t>
            </a:r>
            <a:r>
              <a:rPr kumimoji="1" lang="en-US" altLang="ja-JP" dirty="0" err="1"/>
              <a:t>eu</a:t>
            </a:r>
            <a:r>
              <a:rPr kumimoji="1" lang="en-US" altLang="ja-JP" dirty="0"/>
              <a:t> </a:t>
            </a:r>
            <a:r>
              <a:rPr kumimoji="1" lang="en-US" altLang="ja-JP" dirty="0" err="1"/>
              <a:t>prompta</a:t>
            </a:r>
            <a:r>
              <a:rPr kumimoji="1" lang="en-US" altLang="ja-JP" dirty="0"/>
              <a:t> </a:t>
            </a:r>
            <a:r>
              <a:rPr kumimoji="1" lang="en-US" altLang="ja-JP" dirty="0" err="1"/>
              <a:t>propriae</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r>
            <a:r>
              <a:rPr kumimoji="1" lang="en-US" altLang="ja-JP" dirty="0" err="1"/>
              <a:t>viris</a:t>
            </a:r>
            <a:r>
              <a:rPr kumimoji="1" lang="en-US" altLang="ja-JP" dirty="0"/>
              <a:t> </a:t>
            </a:r>
            <a:r>
              <a:rPr kumimoji="1" lang="en-US" altLang="ja-JP" dirty="0" err="1"/>
              <a:t>eligendi</a:t>
            </a:r>
            <a:r>
              <a:rPr kumimoji="1" lang="en-US" altLang="ja-JP" dirty="0"/>
              <a:t>.</a:t>
            </a:r>
            <a:br>
              <a:rPr kumimoji="1" lang="en-US" altLang="ja-JP" dirty="0"/>
            </a:br>
            <a:r>
              <a:rPr kumimoji="1" lang="en-US" altLang="ja-JP" dirty="0" err="1"/>
              <a:t>Ei</a:t>
            </a:r>
            <a:r>
              <a:rPr kumimoji="1" lang="en-US" altLang="ja-JP" dirty="0"/>
              <a:t> </a:t>
            </a:r>
            <a:r>
              <a:rPr kumimoji="1" lang="en-US" altLang="ja-JP" dirty="0" err="1"/>
              <a:t>dolorem</a:t>
            </a:r>
            <a:r>
              <a:rPr kumimoji="1" lang="en-US" altLang="ja-JP" dirty="0"/>
              <a:t> </a:t>
            </a:r>
            <a:r>
              <a:rPr kumimoji="1" lang="en-US" altLang="ja-JP" dirty="0" err="1"/>
              <a:t>senserit</a:t>
            </a:r>
            <a:r>
              <a:rPr kumimoji="1" lang="en-US" altLang="ja-JP" dirty="0"/>
              <a:t> </a:t>
            </a:r>
            <a:r>
              <a:rPr kumimoji="1" lang="en-US" altLang="ja-JP" dirty="0" err="1"/>
              <a:t>petentium</a:t>
            </a:r>
            <a:r>
              <a:rPr kumimoji="1" lang="en-US" altLang="ja-JP" dirty="0"/>
              <a:t> sed.</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21</a:t>
            </a:fld>
            <a:endParaRPr lang="en-US" dirty="0"/>
          </a:p>
        </p:txBody>
      </p:sp>
    </p:spTree>
    <p:extLst>
      <p:ext uri="{BB962C8B-B14F-4D97-AF65-F5344CB8AC3E}">
        <p14:creationId xmlns:p14="http://schemas.microsoft.com/office/powerpoint/2010/main" val="752482578"/>
      </p:ext>
    </p:extLst>
  </p:cSld>
  <p:clrMapOvr>
    <a:masterClrMapping/>
  </p:clrMapOvr>
  <mc:AlternateContent xmlns:mc="http://schemas.openxmlformats.org/markup-compatibility/2006" xmlns:p14="http://schemas.microsoft.com/office/powerpoint/2010/main">
    <mc:Choice Requires="p14">
      <p:transition spd="slow" p14:dur="1250" advTm="4431">
        <p14:flip dir="r"/>
      </p:transition>
    </mc:Choice>
    <mc:Fallback xmlns="">
      <p:transition spd="slow" advTm="443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12"/>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ABOUT </a:t>
            </a:r>
            <a:r>
              <a:rPr kumimoji="1" lang="en-US" altLang="ja-JP" dirty="0">
                <a:solidFill>
                  <a:schemeClr val="accent1"/>
                </a:solidFill>
              </a:rPr>
              <a:t>US</a:t>
            </a:r>
            <a:endParaRPr kumimoji="1" lang="ja-JP" altLang="en-US" dirty="0">
              <a:solidFill>
                <a:schemeClr val="accent1"/>
              </a:solidFill>
            </a:endParaRPr>
          </a:p>
        </p:txBody>
      </p:sp>
    </p:spTree>
    <p:extLst>
      <p:ext uri="{BB962C8B-B14F-4D97-AF65-F5344CB8AC3E}">
        <p14:creationId xmlns:p14="http://schemas.microsoft.com/office/powerpoint/2010/main" val="1543386519"/>
      </p:ext>
    </p:extLst>
  </p:cSld>
  <p:clrMapOvr>
    <a:masterClrMapping/>
  </p:clrMapOvr>
  <mc:AlternateContent xmlns:mc="http://schemas.openxmlformats.org/markup-compatibility/2006" xmlns:p14="http://schemas.microsoft.com/office/powerpoint/2010/main">
    <mc:Choice Requires="p14">
      <p:transition spd="slow" p14:dur="1250" advTm="2539">
        <p14:flip dir="r"/>
      </p:transition>
    </mc:Choice>
    <mc:Fallback xmlns="">
      <p:transition spd="slow" advTm="2539">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VISION</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r>
              <a:rPr kumimoji="1" lang="en-US" altLang="ja-JP" dirty="0" err="1"/>
              <a:t>Diam</a:t>
            </a:r>
            <a:r>
              <a:rPr kumimoji="1" lang="en-US" altLang="ja-JP" dirty="0"/>
              <a:t> </a:t>
            </a:r>
            <a:r>
              <a:rPr kumimoji="1" lang="en-US" altLang="ja-JP" dirty="0" err="1"/>
              <a:t>homero</a:t>
            </a:r>
            <a:r>
              <a:rPr kumimoji="1" lang="en-US" altLang="ja-JP" dirty="0"/>
              <a:t> </a:t>
            </a:r>
            <a:r>
              <a:rPr kumimoji="1" lang="en-US" altLang="ja-JP" dirty="0" err="1"/>
              <a:t>eam</a:t>
            </a:r>
            <a:r>
              <a:rPr kumimoji="1" lang="en-US" altLang="ja-JP" dirty="0"/>
              <a:t> </a:t>
            </a:r>
            <a:r>
              <a:rPr kumimoji="1" lang="en-US" altLang="ja-JP" dirty="0" err="1"/>
              <a:t>te</a:t>
            </a:r>
            <a:r>
              <a:rPr kumimoji="1" lang="en-US" altLang="ja-JP" dirty="0"/>
              <a:t>. Eos brute </a:t>
            </a:r>
            <a:r>
              <a:rPr kumimoji="1" lang="en-US" altLang="ja-JP" dirty="0" err="1"/>
              <a:t>debet</a:t>
            </a:r>
            <a:r>
              <a:rPr kumimoji="1" lang="en-US" altLang="ja-JP" dirty="0"/>
              <a:t> </a:t>
            </a:r>
            <a:r>
              <a:rPr kumimoji="1" lang="en-US" altLang="ja-JP" dirty="0" err="1"/>
              <a:t>consequuntur</a:t>
            </a:r>
            <a:r>
              <a:rPr kumimoji="1" lang="en-US" altLang="ja-JP" dirty="0"/>
              <a:t> </a:t>
            </a:r>
            <a:r>
              <a:rPr kumimoji="1" lang="en-US" altLang="ja-JP" dirty="0" err="1"/>
              <a:t>ut.</a:t>
            </a:r>
            <a:r>
              <a:rPr kumimoji="1" lang="en-US" altLang="ja-JP" dirty="0"/>
              <a:t> Fugit </a:t>
            </a:r>
            <a:r>
              <a:rPr kumimoji="1" lang="en-US" altLang="ja-JP" dirty="0" err="1"/>
              <a:t>omittam</a:t>
            </a:r>
            <a:r>
              <a:rPr kumimoji="1" lang="en-US" altLang="ja-JP" dirty="0"/>
              <a:t> </a:t>
            </a:r>
            <a:r>
              <a:rPr kumimoji="1" lang="en-US" altLang="ja-JP" dirty="0" err="1"/>
              <a:t>repudiandae</a:t>
            </a:r>
            <a:r>
              <a:rPr kumimoji="1" lang="en-US" altLang="ja-JP" dirty="0"/>
              <a:t> </a:t>
            </a:r>
            <a:r>
              <a:rPr kumimoji="1" lang="en-US" altLang="ja-JP" dirty="0" err="1"/>
              <a:t>ius</a:t>
            </a:r>
            <a:r>
              <a:rPr kumimoji="1" lang="en-US" altLang="ja-JP" dirty="0"/>
              <a:t> no, </a:t>
            </a:r>
            <a:r>
              <a:rPr kumimoji="1" lang="en-US" altLang="ja-JP" dirty="0" err="1"/>
              <a:t>quas</a:t>
            </a:r>
            <a:r>
              <a:rPr kumimoji="1" lang="en-US" altLang="ja-JP" dirty="0"/>
              <a:t> </a:t>
            </a:r>
            <a:r>
              <a:rPr kumimoji="1" lang="en-US" altLang="ja-JP" dirty="0" err="1"/>
              <a:t>utamur</a:t>
            </a:r>
            <a:r>
              <a:rPr kumimoji="1" lang="en-US" altLang="ja-JP" dirty="0"/>
              <a:t> </a:t>
            </a:r>
            <a:r>
              <a:rPr kumimoji="1" lang="en-US" altLang="ja-JP" dirty="0" err="1"/>
              <a:t>te</a:t>
            </a:r>
            <a:r>
              <a:rPr kumimoji="1" lang="en-US" altLang="ja-JP" dirty="0"/>
              <a:t> vis. </a:t>
            </a:r>
            <a:r>
              <a:rPr kumimoji="1" lang="en-US" altLang="ja-JP" dirty="0" err="1"/>
              <a:t>Possim</a:t>
            </a:r>
            <a:r>
              <a:rPr kumimoji="1" lang="en-US" altLang="ja-JP" dirty="0"/>
              <a:t> </a:t>
            </a:r>
            <a:r>
              <a:rPr kumimoji="1" lang="en-US" altLang="ja-JP" dirty="0" err="1"/>
              <a:t>contentiones</a:t>
            </a:r>
            <a:r>
              <a:rPr kumimoji="1" lang="en-US" altLang="ja-JP" dirty="0"/>
              <a:t> </a:t>
            </a:r>
            <a:r>
              <a:rPr kumimoji="1" lang="en-US" altLang="ja-JP" dirty="0" err="1"/>
              <a:t>mei</a:t>
            </a:r>
            <a:r>
              <a:rPr kumimoji="1" lang="en-US" altLang="ja-JP" dirty="0"/>
              <a:t> ex. </a:t>
            </a:r>
            <a:r>
              <a:rPr kumimoji="1" lang="en-US" altLang="ja-JP" dirty="0" err="1"/>
              <a:t>Ei</a:t>
            </a:r>
            <a:r>
              <a:rPr kumimoji="1" lang="en-US" altLang="ja-JP" dirty="0"/>
              <a:t> </a:t>
            </a:r>
            <a:r>
              <a:rPr kumimoji="1" lang="en-US" altLang="ja-JP" dirty="0" err="1"/>
              <a:t>postea</a:t>
            </a:r>
            <a:r>
              <a:rPr kumimoji="1" lang="en-US" altLang="ja-JP" dirty="0"/>
              <a:t> </a:t>
            </a:r>
            <a:r>
              <a:rPr kumimoji="1" lang="en-US" altLang="ja-JP" dirty="0" err="1"/>
              <a:t>labores</a:t>
            </a:r>
            <a:r>
              <a:rPr kumimoji="1" lang="en-US" altLang="ja-JP" dirty="0"/>
              <a:t> </a:t>
            </a:r>
            <a:r>
              <a:rPr kumimoji="1" lang="en-US" altLang="ja-JP" dirty="0" err="1"/>
              <a:t>iudicabit</a:t>
            </a:r>
            <a:r>
              <a:rPr kumimoji="1" lang="en-US" altLang="ja-JP" dirty="0"/>
              <a:t> duo,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ludus</a:t>
            </a:r>
            <a:r>
              <a:rPr kumimoji="1" lang="en-US" altLang="ja-JP" dirty="0"/>
              <a:t> </a:t>
            </a:r>
            <a:r>
              <a:rPr kumimoji="1" lang="en-US" altLang="ja-JP" dirty="0" err="1"/>
              <a:t>principes</a:t>
            </a:r>
            <a:r>
              <a:rPr kumimoji="1" lang="en-US" altLang="ja-JP" dirty="0"/>
              <a:t> </a:t>
            </a:r>
            <a:r>
              <a:rPr kumimoji="1" lang="en-US" altLang="ja-JP" dirty="0" err="1"/>
              <a:t>ea</a:t>
            </a:r>
            <a:r>
              <a:rPr kumimoji="1" lang="en-US" altLang="ja-JP" dirty="0"/>
              <a:t>, </a:t>
            </a:r>
            <a:r>
              <a:rPr kumimoji="1" lang="en-US" altLang="ja-JP" dirty="0" err="1"/>
              <a:t>ei</a:t>
            </a:r>
            <a:r>
              <a:rPr kumimoji="1" lang="en-US" altLang="ja-JP" dirty="0"/>
              <a:t> </a:t>
            </a:r>
            <a:r>
              <a:rPr kumimoji="1" lang="en-US" altLang="ja-JP" dirty="0" err="1"/>
              <a:t>soleat</a:t>
            </a:r>
            <a:r>
              <a:rPr kumimoji="1" lang="en-US" altLang="ja-JP" dirty="0"/>
              <a:t> </a:t>
            </a:r>
            <a:r>
              <a:rPr kumimoji="1" lang="en-US" altLang="ja-JP" dirty="0" err="1"/>
              <a:t>sadipscing</a:t>
            </a:r>
            <a:r>
              <a:rPr kumimoji="1" lang="en-US" altLang="ja-JP" dirty="0"/>
              <a:t> </a:t>
            </a:r>
            <a:r>
              <a:rPr kumimoji="1" lang="en-US" altLang="ja-JP" dirty="0" err="1"/>
              <a:t>consectetuer</a:t>
            </a:r>
            <a:r>
              <a:rPr kumimoji="1" lang="en-US" altLang="ja-JP" dirty="0"/>
              <a:t> </a:t>
            </a:r>
            <a:r>
              <a:rPr kumimoji="1" lang="en-US" altLang="ja-JP" dirty="0" err="1"/>
              <a:t>ius</a:t>
            </a:r>
            <a:r>
              <a:rPr kumimoji="1" lang="en-US" altLang="ja-JP" dirty="0"/>
              <a:t>. </a:t>
            </a:r>
            <a:r>
              <a:rPr kumimoji="1" lang="en-US" altLang="ja-JP" dirty="0" err="1"/>
              <a:t>Tota</a:t>
            </a:r>
            <a:r>
              <a:rPr kumimoji="1" lang="en-US" altLang="ja-JP" dirty="0"/>
              <a:t> </a:t>
            </a:r>
            <a:r>
              <a:rPr kumimoji="1" lang="en-US" altLang="ja-JP" dirty="0" err="1"/>
              <a:t>ludus</a:t>
            </a:r>
            <a:r>
              <a:rPr kumimoji="1" lang="en-US" altLang="ja-JP" dirty="0"/>
              <a:t> </a:t>
            </a:r>
            <a:r>
              <a:rPr kumimoji="1" lang="en-US" altLang="ja-JP" dirty="0" err="1"/>
              <a:t>scribentur</a:t>
            </a:r>
            <a:r>
              <a:rPr kumimoji="1" lang="en-US" altLang="ja-JP" dirty="0"/>
              <a:t> </a:t>
            </a:r>
            <a:r>
              <a:rPr kumimoji="1" lang="en-US" altLang="ja-JP" dirty="0" err="1"/>
              <a:t>vel</a:t>
            </a:r>
            <a:r>
              <a:rPr kumimoji="1" lang="en-US" altLang="ja-JP" dirty="0"/>
              <a:t> ad, </a:t>
            </a:r>
            <a:r>
              <a:rPr kumimoji="1" lang="en-US" altLang="ja-JP" dirty="0" err="1"/>
              <a:t>pri</a:t>
            </a:r>
            <a:r>
              <a:rPr kumimoji="1" lang="en-US" altLang="ja-JP" dirty="0"/>
              <a:t> argumentum </a:t>
            </a:r>
            <a:r>
              <a:rPr kumimoji="1" lang="en-US" altLang="ja-JP" dirty="0" err="1"/>
              <a:t>deterruisset</a:t>
            </a:r>
            <a:r>
              <a:rPr kumimoji="1" lang="en-US" altLang="ja-JP" dirty="0"/>
              <a:t> </a:t>
            </a:r>
            <a:r>
              <a:rPr kumimoji="1" lang="en-US" altLang="ja-JP" dirty="0" err="1"/>
              <a:t>eu</a:t>
            </a:r>
            <a:r>
              <a:rPr kumimoji="1" lang="en-US" altLang="ja-JP" dirty="0"/>
              <a:t>.</a:t>
            </a:r>
          </a:p>
          <a:p>
            <a:r>
              <a:rPr kumimoji="1" lang="en-US" altLang="ja-JP" dirty="0"/>
              <a:t>Cu corpora </a:t>
            </a:r>
            <a:r>
              <a:rPr kumimoji="1" lang="en-US" altLang="ja-JP" dirty="0" err="1"/>
              <a:t>verterem</a:t>
            </a:r>
            <a:r>
              <a:rPr kumimoji="1" lang="en-US" altLang="ja-JP" dirty="0"/>
              <a:t> </a:t>
            </a:r>
            <a:r>
              <a:rPr kumimoji="1" lang="en-US" altLang="ja-JP" dirty="0" err="1"/>
              <a:t>pri</a:t>
            </a:r>
            <a:r>
              <a:rPr kumimoji="1" lang="en-US" altLang="ja-JP" dirty="0"/>
              <a:t>, </a:t>
            </a:r>
            <a:r>
              <a:rPr kumimoji="1" lang="en-US" altLang="ja-JP" dirty="0" err="1"/>
              <a:t>te</a:t>
            </a:r>
            <a:r>
              <a:rPr kumimoji="1" lang="en-US" altLang="ja-JP" dirty="0"/>
              <a:t> </a:t>
            </a:r>
            <a:r>
              <a:rPr kumimoji="1" lang="en-US" altLang="ja-JP" dirty="0" err="1"/>
              <a:t>admodum</a:t>
            </a:r>
            <a:r>
              <a:rPr kumimoji="1" lang="en-US" altLang="ja-JP" dirty="0"/>
              <a:t> </a:t>
            </a:r>
            <a:r>
              <a:rPr kumimoji="1" lang="en-US" altLang="ja-JP" dirty="0" err="1"/>
              <a:t>constituto</a:t>
            </a:r>
            <a:r>
              <a:rPr kumimoji="1" lang="en-US" altLang="ja-JP" dirty="0"/>
              <a:t> argumentum vis, in quo liber </a:t>
            </a:r>
            <a:r>
              <a:rPr kumimoji="1" lang="en-US" altLang="ja-JP" dirty="0" err="1"/>
              <a:t>tollit</a:t>
            </a:r>
            <a:r>
              <a:rPr kumimoji="1" lang="en-US" altLang="ja-JP" dirty="0"/>
              <a:t> </a:t>
            </a:r>
            <a:r>
              <a:rPr kumimoji="1" lang="en-US" altLang="ja-JP" dirty="0" err="1"/>
              <a:t>concludaturque</a:t>
            </a:r>
            <a:r>
              <a:rPr kumimoji="1" lang="en-US" altLang="ja-JP" dirty="0"/>
              <a:t>. </a:t>
            </a:r>
            <a:r>
              <a:rPr kumimoji="1" lang="en-US" altLang="ja-JP" dirty="0" err="1">
                <a:solidFill>
                  <a:schemeClr val="accent1"/>
                </a:solidFill>
              </a:rPr>
              <a:t>Idque</a:t>
            </a:r>
            <a:r>
              <a:rPr kumimoji="1" lang="en-US" altLang="ja-JP" dirty="0">
                <a:solidFill>
                  <a:schemeClr val="accent1"/>
                </a:solidFill>
              </a:rPr>
              <a:t> </a:t>
            </a:r>
            <a:r>
              <a:rPr kumimoji="1" lang="en-US" altLang="ja-JP" dirty="0" err="1">
                <a:solidFill>
                  <a:schemeClr val="accent1"/>
                </a:solidFill>
              </a:rPr>
              <a:t>putent</a:t>
            </a:r>
            <a:r>
              <a:rPr kumimoji="1" lang="en-US" altLang="ja-JP" dirty="0">
                <a:solidFill>
                  <a:schemeClr val="accent1"/>
                </a:solidFill>
              </a:rPr>
              <a:t> </a:t>
            </a:r>
            <a:r>
              <a:rPr kumimoji="1" lang="en-US" altLang="ja-JP" dirty="0" err="1">
                <a:solidFill>
                  <a:schemeClr val="accent1"/>
                </a:solidFill>
              </a:rPr>
              <a:t>est</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accent1"/>
                </a:solidFill>
              </a:rPr>
              <a:t>, id </a:t>
            </a:r>
            <a:r>
              <a:rPr kumimoji="1" lang="en-US" altLang="ja-JP" dirty="0" err="1">
                <a:solidFill>
                  <a:schemeClr val="accent1"/>
                </a:solidFill>
              </a:rPr>
              <a:t>nam</a:t>
            </a:r>
            <a:r>
              <a:rPr kumimoji="1" lang="en-US" altLang="ja-JP" dirty="0">
                <a:solidFill>
                  <a:schemeClr val="accent1"/>
                </a:solidFill>
              </a:rPr>
              <a:t> stet </a:t>
            </a:r>
            <a:r>
              <a:rPr kumimoji="1" lang="en-US" altLang="ja-JP" dirty="0" err="1">
                <a:solidFill>
                  <a:schemeClr val="accent1"/>
                </a:solidFill>
              </a:rPr>
              <a:t>nominavi</a:t>
            </a:r>
            <a:r>
              <a:rPr kumimoji="1" lang="en-US" altLang="ja-JP" dirty="0">
                <a:solidFill>
                  <a:schemeClr val="accent1"/>
                </a:solidFill>
              </a:rPr>
              <a:t> </a:t>
            </a:r>
            <a:r>
              <a:rPr kumimoji="1" lang="en-US" altLang="ja-JP" dirty="0" err="1">
                <a:solidFill>
                  <a:schemeClr val="accent1"/>
                </a:solidFill>
              </a:rPr>
              <a:t>legendos</a:t>
            </a:r>
            <a:r>
              <a:rPr kumimoji="1" lang="en-US" altLang="ja-JP" dirty="0"/>
              <a:t>, </a:t>
            </a:r>
            <a:r>
              <a:rPr kumimoji="1" lang="en-US" altLang="ja-JP" dirty="0" err="1"/>
              <a:t>odio</a:t>
            </a:r>
            <a:r>
              <a:rPr kumimoji="1" lang="en-US" altLang="ja-JP" dirty="0"/>
              <a:t> magna </a:t>
            </a:r>
            <a:r>
              <a:rPr kumimoji="1" lang="en-US" altLang="ja-JP" dirty="0" err="1"/>
              <a:t>dolorum</a:t>
            </a:r>
            <a:r>
              <a:rPr kumimoji="1" lang="en-US" altLang="ja-JP" dirty="0"/>
              <a:t> </a:t>
            </a:r>
            <a:r>
              <a:rPr kumimoji="1" lang="en-US" altLang="ja-JP" dirty="0" err="1"/>
              <a:t>ea</a:t>
            </a:r>
            <a:r>
              <a:rPr kumimoji="1" lang="en-US" altLang="ja-JP" dirty="0"/>
              <a:t> vel. </a:t>
            </a:r>
            <a:r>
              <a:rPr kumimoji="1" lang="en-US" altLang="ja-JP" dirty="0" err="1"/>
              <a:t>Vel</a:t>
            </a:r>
            <a:r>
              <a:rPr kumimoji="1" lang="en-US" altLang="ja-JP" dirty="0"/>
              <a:t> at </a:t>
            </a:r>
            <a:r>
              <a:rPr kumimoji="1" lang="en-US" altLang="ja-JP" dirty="0" err="1"/>
              <a:t>singulis</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a:t>
            </a:r>
            <a:r>
              <a:rPr kumimoji="1" lang="en-US" altLang="ja-JP" dirty="0" err="1"/>
              <a:t>percipitur</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pri</a:t>
            </a:r>
            <a:r>
              <a:rPr kumimoji="1" lang="en-US" altLang="ja-JP" dirty="0"/>
              <a:t> sale </a:t>
            </a:r>
            <a:r>
              <a:rPr kumimoji="1" lang="en-US" altLang="ja-JP" dirty="0" err="1"/>
              <a:t>tempor</a:t>
            </a:r>
            <a:r>
              <a:rPr kumimoji="1" lang="en-US" altLang="ja-JP" dirty="0"/>
              <a:t> </a:t>
            </a:r>
            <a:r>
              <a:rPr kumimoji="1" lang="en-US" altLang="ja-JP" dirty="0" err="1"/>
              <a:t>putent</a:t>
            </a:r>
            <a:r>
              <a:rPr kumimoji="1" lang="en-US" altLang="ja-JP" dirty="0"/>
              <a:t> ex.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albucius</a:t>
            </a:r>
            <a:r>
              <a:rPr kumimoji="1" lang="en-US" altLang="ja-JP" dirty="0"/>
              <a:t> </a:t>
            </a:r>
            <a:r>
              <a:rPr kumimoji="1" lang="en-US" altLang="ja-JP" dirty="0" err="1"/>
              <a:t>accusata</a:t>
            </a:r>
            <a:r>
              <a:rPr kumimoji="1" lang="en-US" altLang="ja-JP" dirty="0"/>
              <a:t> </a:t>
            </a:r>
            <a:r>
              <a:rPr kumimoji="1" lang="en-US" altLang="ja-JP" dirty="0" err="1"/>
              <a:t>disputando</a:t>
            </a:r>
            <a:r>
              <a:rPr kumimoji="1" lang="en-US" altLang="ja-JP" dirty="0"/>
              <a:t>. </a:t>
            </a:r>
            <a:r>
              <a:rPr kumimoji="1" lang="en-US" altLang="ja-JP" dirty="0" err="1"/>
              <a:t>Tota</a:t>
            </a:r>
            <a:r>
              <a:rPr kumimoji="1" lang="en-US" altLang="ja-JP" dirty="0"/>
              <a:t> omnium an </a:t>
            </a:r>
            <a:r>
              <a:rPr kumimoji="1" lang="en-US" altLang="ja-JP" dirty="0" err="1"/>
              <a:t>ius</a:t>
            </a:r>
            <a:r>
              <a:rPr kumimoji="1" lang="en-US" altLang="ja-JP" dirty="0"/>
              <a:t>. Stet </a:t>
            </a:r>
            <a:r>
              <a:rPr kumimoji="1" lang="en-US" altLang="ja-JP" dirty="0" err="1"/>
              <a:t>nibh</a:t>
            </a:r>
            <a:r>
              <a:rPr kumimoji="1" lang="en-US" altLang="ja-JP" dirty="0"/>
              <a:t> </a:t>
            </a:r>
            <a:r>
              <a:rPr kumimoji="1" lang="en-US" altLang="ja-JP" dirty="0" err="1"/>
              <a:t>aeque</a:t>
            </a:r>
            <a:r>
              <a:rPr kumimoji="1" lang="en-US" altLang="ja-JP" dirty="0"/>
              <a:t> in qui, consul </a:t>
            </a:r>
            <a:r>
              <a:rPr kumimoji="1" lang="en-US" altLang="ja-JP" dirty="0" err="1"/>
              <a:t>doctus</a:t>
            </a:r>
            <a:r>
              <a:rPr kumimoji="1" lang="en-US" altLang="ja-JP" dirty="0"/>
              <a:t> </a:t>
            </a:r>
            <a:r>
              <a:rPr kumimoji="1" lang="en-US" altLang="ja-JP" dirty="0" err="1"/>
              <a:t>alterum</a:t>
            </a:r>
            <a:r>
              <a:rPr kumimoji="1" lang="en-US" altLang="ja-JP" dirty="0"/>
              <a:t> cu his.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23</a:t>
            </a:fld>
            <a:endParaRPr lang="en-US" dirty="0"/>
          </a:p>
        </p:txBody>
      </p:sp>
    </p:spTree>
    <p:extLst>
      <p:ext uri="{BB962C8B-B14F-4D97-AF65-F5344CB8AC3E}">
        <p14:creationId xmlns:p14="http://schemas.microsoft.com/office/powerpoint/2010/main" val="3023053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4">
        <p15:prstTrans prst="prestige"/>
      </p:transition>
    </mc:Choice>
    <mc:Fallback xmlns="">
      <p:transition spd="slow" advTm="3084">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COMPANY</a:t>
            </a:r>
            <a:endParaRPr kumimoji="1" lang="ja-JP" altLang="en-US" dirty="0">
              <a:solidFill>
                <a:schemeClr val="accent1"/>
              </a:solidFill>
            </a:endParaRPr>
          </a:p>
        </p:txBody>
      </p:sp>
      <p:sp>
        <p:nvSpPr>
          <p:cNvPr id="7" name="Text Placeholder 6"/>
          <p:cNvSpPr>
            <a:spLocks noGrp="1"/>
          </p:cNvSpPr>
          <p:nvPr>
            <p:ph type="body" sz="quarter" idx="12"/>
          </p:nvPr>
        </p:nvSpPr>
        <p:spPr/>
        <p:txBody>
          <a:bodyPr>
            <a:normAutofit/>
          </a:bodyPr>
          <a:lstStyle/>
          <a:p>
            <a:r>
              <a:rPr kumimoji="1" lang="en-US" altLang="ja-JP" dirty="0"/>
              <a:t>Per an </a:t>
            </a:r>
            <a:r>
              <a:rPr kumimoji="1" lang="en-US" altLang="ja-JP" dirty="0" err="1"/>
              <a:t>nisl</a:t>
            </a:r>
            <a:r>
              <a:rPr kumimoji="1" lang="en-US" altLang="ja-JP" dirty="0"/>
              <a:t> </a:t>
            </a:r>
            <a:r>
              <a:rPr kumimoji="1" lang="en-US" altLang="ja-JP" dirty="0" err="1"/>
              <a:t>moderatius</a:t>
            </a:r>
            <a:r>
              <a:rPr kumimoji="1" lang="en-US" altLang="ja-JP" dirty="0"/>
              <a:t>, tale </a:t>
            </a:r>
            <a:r>
              <a:rPr kumimoji="1" lang="en-US" altLang="ja-JP" dirty="0" err="1"/>
              <a:t>erat</a:t>
            </a:r>
            <a:r>
              <a:rPr kumimoji="1" lang="en-US" altLang="ja-JP" dirty="0"/>
              <a:t> </a:t>
            </a:r>
            <a:r>
              <a:rPr kumimoji="1" lang="en-US" altLang="ja-JP" dirty="0" err="1"/>
              <a:t>probo</a:t>
            </a:r>
            <a:r>
              <a:rPr kumimoji="1" lang="en-US" altLang="ja-JP" dirty="0"/>
              <a:t> </a:t>
            </a:r>
            <a:r>
              <a:rPr kumimoji="1" lang="en-US" altLang="ja-JP" dirty="0" err="1"/>
              <a:t>ut</a:t>
            </a:r>
            <a:r>
              <a:rPr kumimoji="1" lang="en-US" altLang="ja-JP" dirty="0"/>
              <a:t> </a:t>
            </a:r>
            <a:r>
              <a:rPr kumimoji="1" lang="en-US" altLang="ja-JP" dirty="0" err="1"/>
              <a:t>mei</a:t>
            </a:r>
            <a:r>
              <a:rPr kumimoji="1" lang="en-US" altLang="ja-JP" dirty="0"/>
              <a:t>, </a:t>
            </a:r>
            <a:r>
              <a:rPr kumimoji="1" lang="en-US" altLang="ja-JP" dirty="0" err="1"/>
              <a:t>quas</a:t>
            </a:r>
            <a:r>
              <a:rPr kumimoji="1" lang="en-US" altLang="ja-JP" dirty="0"/>
              <a:t> </a:t>
            </a:r>
            <a:r>
              <a:rPr kumimoji="1" lang="en-US" altLang="ja-JP" dirty="0" err="1"/>
              <a:t>legere</a:t>
            </a:r>
            <a:r>
              <a:rPr kumimoji="1" lang="en-US" altLang="ja-JP" dirty="0"/>
              <a:t> </a:t>
            </a:r>
            <a:r>
              <a:rPr kumimoji="1" lang="en-US" altLang="ja-JP" dirty="0" err="1"/>
              <a:t>signiferumque</a:t>
            </a:r>
            <a:r>
              <a:rPr kumimoji="1" lang="en-US" altLang="ja-JP" dirty="0"/>
              <a:t> </a:t>
            </a:r>
            <a:r>
              <a:rPr kumimoji="1" lang="en-US" altLang="ja-JP" dirty="0" err="1"/>
              <a:t>nam</a:t>
            </a:r>
            <a:r>
              <a:rPr kumimoji="1" lang="en-US" altLang="ja-JP" dirty="0"/>
              <a:t> ne. </a:t>
            </a:r>
            <a:r>
              <a:rPr kumimoji="1" lang="en-US" altLang="ja-JP" dirty="0" err="1"/>
              <a:t>Eu</a:t>
            </a:r>
            <a:r>
              <a:rPr kumimoji="1" lang="en-US" altLang="ja-JP" dirty="0"/>
              <a:t> </a:t>
            </a:r>
            <a:r>
              <a:rPr kumimoji="1" lang="en-US" altLang="ja-JP" dirty="0" err="1"/>
              <a:t>quis</a:t>
            </a:r>
            <a:r>
              <a:rPr kumimoji="1" lang="en-US" altLang="ja-JP" dirty="0"/>
              <a:t> </a:t>
            </a:r>
            <a:r>
              <a:rPr kumimoji="1" lang="en-US" altLang="ja-JP" dirty="0" err="1"/>
              <a:t>delicata</a:t>
            </a:r>
            <a:r>
              <a:rPr kumimoji="1" lang="en-US" altLang="ja-JP" dirty="0"/>
              <a:t> </a:t>
            </a:r>
            <a:r>
              <a:rPr kumimoji="1" lang="en-US" altLang="ja-JP" dirty="0" err="1"/>
              <a:t>efficiendi</a:t>
            </a:r>
            <a:r>
              <a:rPr kumimoji="1" lang="en-US" altLang="ja-JP" dirty="0"/>
              <a:t> his, </a:t>
            </a:r>
            <a:r>
              <a:rPr kumimoji="1" lang="en-US" altLang="ja-JP" dirty="0" err="1"/>
              <a:t>tota</a:t>
            </a:r>
            <a:r>
              <a:rPr kumimoji="1" lang="en-US" altLang="ja-JP" dirty="0"/>
              <a:t> </a:t>
            </a:r>
            <a:r>
              <a:rPr kumimoji="1" lang="en-US" altLang="ja-JP" dirty="0" err="1"/>
              <a:t>summo</a:t>
            </a:r>
            <a:r>
              <a:rPr kumimoji="1" lang="en-US" altLang="ja-JP" dirty="0"/>
              <a:t> liber in sea, </a:t>
            </a:r>
            <a:r>
              <a:rPr kumimoji="1" lang="en-US" altLang="ja-JP" dirty="0" err="1"/>
              <a:t>est</a:t>
            </a:r>
            <a:r>
              <a:rPr kumimoji="1" lang="en-US" altLang="ja-JP" dirty="0"/>
              <a:t> </a:t>
            </a:r>
            <a:r>
              <a:rPr kumimoji="1" lang="en-US" altLang="ja-JP" dirty="0" err="1"/>
              <a:t>ei</a:t>
            </a:r>
            <a:r>
              <a:rPr kumimoji="1" lang="en-US" altLang="ja-JP" dirty="0"/>
              <a:t> </a:t>
            </a:r>
            <a:r>
              <a:rPr kumimoji="1" lang="en-US" altLang="ja-JP" dirty="0" err="1"/>
              <a:t>saepe</a:t>
            </a:r>
            <a:r>
              <a:rPr kumimoji="1" lang="en-US" altLang="ja-JP" dirty="0"/>
              <a:t> </a:t>
            </a:r>
            <a:r>
              <a:rPr kumimoji="1" lang="en-US" altLang="ja-JP" dirty="0" err="1"/>
              <a:t>civibus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Clita</a:t>
            </a:r>
            <a:r>
              <a:rPr kumimoji="1" lang="en-US" altLang="ja-JP" dirty="0">
                <a:solidFill>
                  <a:schemeClr val="accent1"/>
                </a:solidFill>
              </a:rPr>
              <a:t> </a:t>
            </a:r>
            <a:r>
              <a:rPr kumimoji="1" lang="en-US" altLang="ja-JP" dirty="0" err="1">
                <a:solidFill>
                  <a:schemeClr val="accent1"/>
                </a:solidFill>
              </a:rPr>
              <a:t>nostrud</a:t>
            </a:r>
            <a:r>
              <a:rPr kumimoji="1" lang="en-US" altLang="ja-JP" dirty="0">
                <a:solidFill>
                  <a:schemeClr val="accent1"/>
                </a:solidFill>
              </a:rPr>
              <a:t> </a:t>
            </a:r>
            <a:r>
              <a:rPr kumimoji="1" lang="en-US" altLang="ja-JP" dirty="0" err="1">
                <a:solidFill>
                  <a:schemeClr val="accent1"/>
                </a:solidFill>
              </a:rPr>
              <a:t>explicari</a:t>
            </a:r>
            <a:r>
              <a:rPr kumimoji="1" lang="en-US" altLang="ja-JP" dirty="0">
                <a:solidFill>
                  <a:schemeClr val="accent1"/>
                </a:solidFill>
              </a:rPr>
              <a:t> at </a:t>
            </a:r>
            <a:r>
              <a:rPr kumimoji="1" lang="en-US" altLang="ja-JP" dirty="0" err="1">
                <a:solidFill>
                  <a:schemeClr val="accent1"/>
                </a:solidFill>
              </a:rPr>
              <a:t>eam</a:t>
            </a:r>
            <a:r>
              <a:rPr kumimoji="1" lang="en-US" altLang="ja-JP" dirty="0"/>
              <a:t>, </a:t>
            </a:r>
            <a:r>
              <a:rPr kumimoji="1" lang="en-US" altLang="ja-JP" dirty="0" err="1"/>
              <a:t>urbanitas</a:t>
            </a:r>
            <a:r>
              <a:rPr kumimoji="1" lang="en-US" altLang="ja-JP" dirty="0"/>
              <a:t> </a:t>
            </a:r>
            <a:r>
              <a:rPr kumimoji="1" lang="en-US" altLang="ja-JP" dirty="0" err="1"/>
              <a:t>disputando</a:t>
            </a:r>
            <a:r>
              <a:rPr kumimoji="1" lang="en-US" altLang="ja-JP" dirty="0"/>
              <a:t> </a:t>
            </a:r>
            <a:r>
              <a:rPr kumimoji="1" lang="en-US" altLang="ja-JP" dirty="0" err="1"/>
              <a:t>complectitur</a:t>
            </a:r>
            <a:r>
              <a:rPr kumimoji="1" lang="en-US" altLang="ja-JP" dirty="0"/>
              <a:t> </a:t>
            </a:r>
            <a:r>
              <a:rPr kumimoji="1" lang="en-US" altLang="ja-JP" dirty="0" err="1"/>
              <a:t>ei</a:t>
            </a:r>
            <a:r>
              <a:rPr kumimoji="1" lang="en-US" altLang="ja-JP" dirty="0"/>
              <a:t> vel.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wisi</a:t>
            </a:r>
            <a:r>
              <a:rPr kumimoji="1" lang="en-US" altLang="ja-JP" dirty="0"/>
              <a:t> </a:t>
            </a:r>
            <a:r>
              <a:rPr kumimoji="1" lang="en-US" altLang="ja-JP" dirty="0" err="1"/>
              <a:t>malis</a:t>
            </a:r>
            <a:r>
              <a:rPr kumimoji="1" lang="en-US" altLang="ja-JP" dirty="0"/>
              <a:t> </a:t>
            </a:r>
            <a:r>
              <a:rPr kumimoji="1" lang="en-US" altLang="ja-JP" dirty="0" err="1"/>
              <a:t>perpetua</a:t>
            </a:r>
            <a:r>
              <a:rPr kumimoji="1" lang="en-US" altLang="ja-JP" dirty="0"/>
              <a:t>, </a:t>
            </a:r>
            <a:r>
              <a:rPr kumimoji="1" lang="en-US" altLang="ja-JP" dirty="0" err="1"/>
              <a:t>ea</a:t>
            </a:r>
            <a:r>
              <a:rPr kumimoji="1" lang="en-US" altLang="ja-JP" dirty="0"/>
              <a:t> duo </a:t>
            </a:r>
            <a:r>
              <a:rPr kumimoji="1" lang="en-US" altLang="ja-JP" dirty="0" err="1"/>
              <a:t>inani</a:t>
            </a:r>
            <a:r>
              <a:rPr kumimoji="1" lang="en-US" altLang="ja-JP" dirty="0"/>
              <a:t> </a:t>
            </a:r>
            <a:r>
              <a:rPr kumimoji="1" lang="en-US" altLang="ja-JP" dirty="0" err="1"/>
              <a:t>epicurei</a:t>
            </a:r>
            <a:r>
              <a:rPr kumimoji="1" lang="en-US" altLang="ja-JP" dirty="0"/>
              <a:t>, fugit </a:t>
            </a:r>
            <a:r>
              <a:rPr kumimoji="1" lang="en-US" altLang="ja-JP" dirty="0" err="1"/>
              <a:t>ullum</a:t>
            </a:r>
            <a:r>
              <a:rPr kumimoji="1" lang="en-US" altLang="ja-JP" dirty="0"/>
              <a:t> in duo.</a:t>
            </a:r>
          </a:p>
        </p:txBody>
      </p:sp>
      <p:sp>
        <p:nvSpPr>
          <p:cNvPr id="5" name="Slide Number Placeholder 4"/>
          <p:cNvSpPr>
            <a:spLocks noGrp="1"/>
          </p:cNvSpPr>
          <p:nvPr>
            <p:ph type="sldNum" sz="quarter" idx="11"/>
          </p:nvPr>
        </p:nvSpPr>
        <p:spPr/>
        <p:txBody>
          <a:bodyPr/>
          <a:lstStyle/>
          <a:p>
            <a:fld id="{03EB59E2-90B9-4CD3-AC74-D672227E13C3}" type="slidenum">
              <a:rPr lang="en-US" smtClean="0"/>
              <a:pPr/>
              <a:t>24</a:t>
            </a:fld>
            <a:endParaRPr lang="en-US" dirty="0"/>
          </a:p>
        </p:txBody>
      </p:sp>
    </p:spTree>
    <p:extLst>
      <p:ext uri="{BB962C8B-B14F-4D97-AF65-F5344CB8AC3E}">
        <p14:creationId xmlns:p14="http://schemas.microsoft.com/office/powerpoint/2010/main" val="581416946"/>
      </p:ext>
    </p:extLst>
  </p:cSld>
  <p:clrMapOvr>
    <a:masterClrMapping/>
  </p:clrMapOvr>
  <mc:AlternateContent xmlns:mc="http://schemas.openxmlformats.org/markup-compatibility/2006" xmlns:p14="http://schemas.microsoft.com/office/powerpoint/2010/main">
    <mc:Choice Requires="p14">
      <p:transition spd="slow" p14:dur="1250" advTm="2893">
        <p14:flip dir="r"/>
      </p:transition>
    </mc:Choice>
    <mc:Fallback xmlns="">
      <p:transition spd="slow" advTm="2893">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OUR </a:t>
            </a:r>
            <a:r>
              <a:rPr kumimoji="1" lang="en-US" altLang="ja-JP" dirty="0">
                <a:solidFill>
                  <a:schemeClr val="accent1"/>
                </a:solidFill>
              </a:rPr>
              <a:t>SERVICES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a:t>UX DESIGN</a:t>
            </a:r>
            <a:endParaRPr kumimoji="1" lang="ja-JP" altLang="en-US" dirty="0"/>
          </a:p>
        </p:txBody>
      </p:sp>
      <p:sp>
        <p:nvSpPr>
          <p:cNvPr id="10" name="Text Placeholder 9"/>
          <p:cNvSpPr>
            <a:spLocks noGrp="1"/>
          </p:cNvSpPr>
          <p:nvPr>
            <p:ph type="body" sz="quarter" idx="15"/>
          </p:nvPr>
        </p:nvSpPr>
        <p:spPr/>
        <p:txBody>
          <a:bodyPr>
            <a:normAutofit/>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a:t>
            </a:r>
            <a:r>
              <a:rPr kumimoji="1" lang="en-US" altLang="ja-JP" dirty="0" err="1"/>
              <a:t>Tritani</a:t>
            </a:r>
            <a:r>
              <a:rPr kumimoji="1" lang="en-US" altLang="ja-JP" dirty="0"/>
              <a:t> </a:t>
            </a:r>
            <a:r>
              <a:rPr kumimoji="1" lang="en-US" altLang="ja-JP" dirty="0" err="1"/>
              <a:t>debitis</a:t>
            </a:r>
            <a:r>
              <a:rPr kumimoji="1" lang="en-US" altLang="ja-JP" dirty="0"/>
              <a:t> </a:t>
            </a:r>
            <a:r>
              <a:rPr kumimoji="1" lang="en-US" altLang="ja-JP" dirty="0" err="1"/>
              <a:t>feugait</a:t>
            </a:r>
            <a:r>
              <a:rPr kumimoji="1" lang="en-US" altLang="ja-JP" dirty="0"/>
              <a:t> qui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6"/>
          </p:nvPr>
        </p:nvSpPr>
        <p:spPr/>
        <p:txBody>
          <a:bodyPr>
            <a:normAutofit lnSpcReduction="10000"/>
          </a:bodyPr>
          <a:lstStyle/>
          <a:p>
            <a:r>
              <a:rPr kumimoji="1" lang="en-US" altLang="ja-JP" dirty="0"/>
              <a:t>CONSULTING</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err="1"/>
              <a:t>Ut</a:t>
            </a:r>
            <a:r>
              <a:rPr kumimoji="1" lang="en-US" altLang="ja-JP" dirty="0"/>
              <a:t> vitae </a:t>
            </a:r>
            <a:r>
              <a:rPr kumimoji="1" lang="en-US" altLang="ja-JP" dirty="0" err="1"/>
              <a:t>pericula</a:t>
            </a:r>
            <a:r>
              <a:rPr kumimoji="1" lang="en-US" altLang="ja-JP" dirty="0"/>
              <a:t> </a:t>
            </a:r>
            <a:r>
              <a:rPr kumimoji="1" lang="en-US" altLang="ja-JP" dirty="0" err="1"/>
              <a:t>mea</a:t>
            </a:r>
            <a:r>
              <a:rPr kumimoji="1" lang="en-US" altLang="ja-JP" dirty="0"/>
              <a:t>. </a:t>
            </a:r>
            <a:r>
              <a:rPr kumimoji="1" lang="en-US" altLang="ja-JP" dirty="0" err="1"/>
              <a:t>Nulla</a:t>
            </a:r>
            <a:r>
              <a:rPr kumimoji="1" lang="en-US" altLang="ja-JP" dirty="0"/>
              <a:t> </a:t>
            </a:r>
            <a:r>
              <a:rPr kumimoji="1" lang="en-US" altLang="ja-JP" dirty="0" err="1"/>
              <a:t>appareat</a:t>
            </a:r>
            <a:r>
              <a:rPr kumimoji="1" lang="en-US" altLang="ja-JP" dirty="0"/>
              <a:t> </a:t>
            </a:r>
            <a:r>
              <a:rPr kumimoji="1" lang="en-US" altLang="ja-JP" dirty="0" err="1"/>
              <a:t>inciderint</a:t>
            </a:r>
            <a:r>
              <a:rPr kumimoji="1" lang="en-US" altLang="ja-JP" dirty="0"/>
              <a:t> </a:t>
            </a:r>
            <a:r>
              <a:rPr kumimoji="1" lang="en-US" altLang="ja-JP" dirty="0" err="1"/>
              <a:t>ut</a:t>
            </a:r>
            <a:r>
              <a:rPr kumimoji="1" lang="en-US" altLang="ja-JP" dirty="0"/>
              <a:t> </a:t>
            </a:r>
            <a:r>
              <a:rPr kumimoji="1" lang="en-US" altLang="ja-JP" dirty="0" err="1"/>
              <a:t>eum</a:t>
            </a:r>
            <a:r>
              <a:rPr kumimoji="1" lang="en-US" altLang="ja-JP" dirty="0"/>
              <a:t>, sea </a:t>
            </a:r>
            <a:r>
              <a:rPr kumimoji="1" lang="en-US" altLang="ja-JP" dirty="0" err="1"/>
              <a:t>eu</a:t>
            </a:r>
            <a:r>
              <a:rPr kumimoji="1" lang="en-US" altLang="ja-JP" dirty="0"/>
              <a:t> semper </a:t>
            </a:r>
            <a:r>
              <a:rPr kumimoji="1" lang="en-US" altLang="ja-JP" dirty="0" err="1"/>
              <a:t>fuisset</a:t>
            </a:r>
            <a:r>
              <a:rPr kumimoji="1" lang="en-US" altLang="ja-JP" dirty="0"/>
              <a:t>. Cu </a:t>
            </a:r>
            <a:r>
              <a:rPr kumimoji="1" lang="en-US" altLang="ja-JP" dirty="0" err="1"/>
              <a:t>ludus</a:t>
            </a:r>
            <a:r>
              <a:rPr kumimoji="1" lang="en-US" altLang="ja-JP" dirty="0"/>
              <a:t> </a:t>
            </a:r>
            <a:r>
              <a:rPr kumimoji="1" lang="en-US" altLang="ja-JP" dirty="0" err="1"/>
              <a:t>evertitur</a:t>
            </a:r>
            <a:r>
              <a:rPr kumimoji="1" lang="en-US" altLang="ja-JP" dirty="0"/>
              <a:t> </a:t>
            </a:r>
            <a:r>
              <a:rPr kumimoji="1" lang="en-US" altLang="ja-JP" dirty="0" err="1"/>
              <a:t>complectitur</a:t>
            </a:r>
            <a:r>
              <a:rPr kumimoji="1" lang="en-US" altLang="ja-JP" dirty="0"/>
              <a:t> has,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solet</a:t>
            </a:r>
            <a:r>
              <a:rPr kumimoji="1" lang="en-US" altLang="ja-JP" dirty="0">
                <a:solidFill>
                  <a:schemeClr val="accent1"/>
                </a:solidFill>
              </a:rPr>
              <a:t> </a:t>
            </a:r>
            <a:r>
              <a:rPr kumimoji="1" lang="en-US" altLang="ja-JP" dirty="0" err="1">
                <a:solidFill>
                  <a:schemeClr val="accent1"/>
                </a:solidFill>
              </a:rPr>
              <a:t>omnesque</a:t>
            </a:r>
            <a:r>
              <a:rPr kumimoji="1" lang="en-US" altLang="ja-JP" dirty="0">
                <a:solidFill>
                  <a:schemeClr val="accent1"/>
                </a:solidFill>
              </a:rPr>
              <a:t> </a:t>
            </a:r>
            <a:r>
              <a:rPr kumimoji="1" lang="en-US" altLang="ja-JP" dirty="0" err="1">
                <a:solidFill>
                  <a:schemeClr val="accent1"/>
                </a:solidFill>
              </a:rPr>
              <a:t>forensibus</a:t>
            </a:r>
            <a:r>
              <a:rPr kumimoji="1" lang="en-US" altLang="ja-JP" dirty="0"/>
              <a:t>, </a:t>
            </a:r>
            <a:r>
              <a:rPr kumimoji="1" lang="en-US" altLang="ja-JP" dirty="0" err="1"/>
              <a:t>oratio</a:t>
            </a:r>
            <a:r>
              <a:rPr kumimoji="1" lang="en-US" altLang="ja-JP" dirty="0"/>
              <a:t> </a:t>
            </a:r>
            <a:r>
              <a:rPr kumimoji="1" lang="en-US" altLang="ja-JP" dirty="0" err="1"/>
              <a:t>iracundia</a:t>
            </a:r>
            <a:r>
              <a:rPr kumimoji="1" lang="en-US" altLang="ja-JP" dirty="0"/>
              <a:t> ad </a:t>
            </a:r>
            <a:r>
              <a:rPr kumimoji="1" lang="en-US" altLang="ja-JP" dirty="0" err="1"/>
              <a:t>eos</a:t>
            </a:r>
            <a:r>
              <a:rPr kumimoji="1" lang="en-US" altLang="ja-JP" dirty="0"/>
              <a:t>. 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a:t>MARKETING</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 </a:t>
            </a:r>
            <a:r>
              <a:rPr kumimoji="1" lang="en-US" altLang="ja-JP" dirty="0" err="1"/>
              <a:t>Illud</a:t>
            </a:r>
            <a:r>
              <a:rPr kumimoji="1" lang="en-US" altLang="ja-JP" dirty="0"/>
              <a:t> </a:t>
            </a:r>
            <a:r>
              <a:rPr kumimoji="1" lang="en-US" altLang="ja-JP" dirty="0" err="1"/>
              <a:t>laoreet</a:t>
            </a:r>
            <a:r>
              <a:rPr kumimoji="1" lang="en-US" altLang="ja-JP" dirty="0"/>
              <a:t> </a:t>
            </a:r>
            <a:r>
              <a:rPr kumimoji="1" lang="en-US" altLang="ja-JP" dirty="0" err="1"/>
              <a:t>conceptam</a:t>
            </a:r>
            <a:r>
              <a:rPr kumimoji="1" lang="en-US" altLang="ja-JP" dirty="0"/>
              <a:t> pro </a:t>
            </a:r>
            <a:r>
              <a:rPr kumimoji="1" lang="en-US" altLang="ja-JP" dirty="0" err="1"/>
              <a:t>ei</a:t>
            </a:r>
            <a:r>
              <a:rPr kumimoji="1" lang="en-US" altLang="ja-JP" dirty="0"/>
              <a:t>, </a:t>
            </a:r>
            <a:r>
              <a:rPr kumimoji="1" lang="en-US" altLang="ja-JP" dirty="0" err="1"/>
              <a:t>nam</a:t>
            </a:r>
            <a:r>
              <a:rPr kumimoji="1" lang="en-US" altLang="ja-JP" dirty="0"/>
              <a:t> </a:t>
            </a:r>
            <a:r>
              <a:rPr kumimoji="1" lang="en-US" altLang="ja-JP" dirty="0" err="1"/>
              <a:t>euripidis</a:t>
            </a:r>
            <a:r>
              <a:rPr kumimoji="1" lang="en-US" altLang="ja-JP" dirty="0"/>
              <a:t> </a:t>
            </a:r>
            <a:r>
              <a:rPr kumimoji="1" lang="en-US" altLang="ja-JP" dirty="0" err="1"/>
              <a:t>democritum</a:t>
            </a:r>
            <a:r>
              <a:rPr kumimoji="1" lang="en-US" altLang="ja-JP" dirty="0"/>
              <a:t> </a:t>
            </a:r>
            <a:r>
              <a:rPr kumimoji="1" lang="en-US" altLang="ja-JP" dirty="0" err="1"/>
              <a:t>eu</a:t>
            </a:r>
            <a:r>
              <a:rPr kumimoji="1" lang="en-US" altLang="ja-JP" dirty="0"/>
              <a:t>.</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25</a:t>
            </a:fld>
            <a:endParaRPr lang="en-US" dirty="0"/>
          </a:p>
        </p:txBody>
      </p:sp>
    </p:spTree>
    <p:extLst>
      <p:ext uri="{BB962C8B-B14F-4D97-AF65-F5344CB8AC3E}">
        <p14:creationId xmlns:p14="http://schemas.microsoft.com/office/powerpoint/2010/main" val="3305816378"/>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SERVICES</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UX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Vel</a:t>
            </a:r>
            <a:r>
              <a:rPr kumimoji="1" lang="en-US" altLang="ja-JP" dirty="0"/>
              <a:t> </a:t>
            </a:r>
            <a:r>
              <a:rPr kumimoji="1" lang="en-US" altLang="ja-JP" dirty="0" err="1"/>
              <a:t>delenit</a:t>
            </a:r>
            <a:r>
              <a:rPr kumimoji="1" lang="en-US" altLang="ja-JP" dirty="0"/>
              <a:t> </a:t>
            </a:r>
            <a:r>
              <a:rPr kumimoji="1" lang="en-US" altLang="ja-JP" dirty="0" err="1"/>
              <a:t>feugait</a:t>
            </a:r>
            <a:r>
              <a:rPr kumimoji="1" lang="en-US" altLang="ja-JP" dirty="0"/>
              <a:t> </a:t>
            </a:r>
            <a:r>
              <a:rPr kumimoji="1" lang="en-US" altLang="ja-JP" dirty="0" err="1"/>
              <a:t>conceptam</a:t>
            </a:r>
            <a:r>
              <a:rPr kumimoji="1" lang="en-US" altLang="ja-JP" dirty="0"/>
              <a:t> in, sea id </a:t>
            </a:r>
            <a:r>
              <a:rPr kumimoji="1" lang="en-US" altLang="ja-JP" dirty="0" err="1"/>
              <a:t>natum</a:t>
            </a:r>
            <a:r>
              <a:rPr kumimoji="1" lang="en-US" altLang="ja-JP" dirty="0"/>
              <a:t> </a:t>
            </a:r>
            <a:r>
              <a:rPr kumimoji="1" lang="en-US" altLang="ja-JP" dirty="0" err="1"/>
              <a:t>nemore</a:t>
            </a:r>
            <a:r>
              <a:rPr kumimoji="1" lang="en-US" altLang="ja-JP" dirty="0"/>
              <a:t>. Vim </a:t>
            </a:r>
            <a:r>
              <a:rPr kumimoji="1" lang="en-US" altLang="ja-JP" dirty="0" err="1"/>
              <a:t>exerci</a:t>
            </a:r>
            <a:r>
              <a:rPr kumimoji="1" lang="en-US" altLang="ja-JP" dirty="0"/>
              <a:t> </a:t>
            </a:r>
            <a:r>
              <a:rPr kumimoji="1" lang="en-US" altLang="ja-JP" dirty="0" err="1"/>
              <a:t>scripta</a:t>
            </a:r>
            <a:r>
              <a:rPr kumimoji="1" lang="en-US" altLang="ja-JP" dirty="0"/>
              <a:t> </a:t>
            </a:r>
            <a:r>
              <a:rPr kumimoji="1" lang="en-US" altLang="ja-JP" dirty="0" err="1"/>
              <a:t>integre</a:t>
            </a:r>
            <a:r>
              <a:rPr kumimoji="1" lang="en-US" altLang="ja-JP" dirty="0"/>
              <a:t> ad. An </a:t>
            </a:r>
            <a:r>
              <a:rPr kumimoji="1" lang="en-US" altLang="ja-JP" dirty="0" err="1"/>
              <a:t>sed</a:t>
            </a:r>
            <a:r>
              <a:rPr kumimoji="1" lang="en-US" altLang="ja-JP" dirty="0"/>
              <a:t> </a:t>
            </a:r>
            <a:r>
              <a:rPr kumimoji="1" lang="en-US" altLang="ja-JP" dirty="0" err="1"/>
              <a:t>commodo</a:t>
            </a:r>
            <a:r>
              <a:rPr kumimoji="1" lang="en-US" altLang="ja-JP" dirty="0"/>
              <a:t> </a:t>
            </a:r>
            <a:r>
              <a:rPr kumimoji="1" lang="en-US" altLang="ja-JP" dirty="0" err="1"/>
              <a:t>referrentur</a:t>
            </a:r>
            <a:r>
              <a:rPr kumimoji="1" lang="en-US" altLang="ja-JP" dirty="0"/>
              <a:t> </a:t>
            </a:r>
            <a:r>
              <a:rPr kumimoji="1" lang="en-US" altLang="ja-JP" dirty="0" err="1"/>
              <a:t>definitionem</a:t>
            </a:r>
            <a:r>
              <a:rPr kumimoji="1" lang="en-US" altLang="ja-JP" dirty="0"/>
              <a:t>, </a:t>
            </a:r>
            <a:r>
              <a:rPr kumimoji="1" lang="en-US" altLang="ja-JP" dirty="0" err="1"/>
              <a:t>saepe</a:t>
            </a:r>
            <a:r>
              <a:rPr kumimoji="1" lang="en-US" altLang="ja-JP" dirty="0"/>
              <a:t> </a:t>
            </a:r>
            <a:r>
              <a:rPr kumimoji="1" lang="en-US" altLang="ja-JP" dirty="0" err="1"/>
              <a:t>ullamcorper</a:t>
            </a:r>
            <a:r>
              <a:rPr kumimoji="1" lang="en-US" altLang="ja-JP" dirty="0"/>
              <a:t> ne per. Id </a:t>
            </a:r>
            <a:r>
              <a:rPr kumimoji="1" lang="en-US" altLang="ja-JP" dirty="0" err="1"/>
              <a:t>rebum</a:t>
            </a:r>
            <a:r>
              <a:rPr kumimoji="1" lang="en-US" altLang="ja-JP" dirty="0"/>
              <a:t> </a:t>
            </a:r>
            <a:r>
              <a:rPr kumimoji="1" lang="en-US" altLang="ja-JP" dirty="0" err="1"/>
              <a:t>iudico</a:t>
            </a:r>
            <a:r>
              <a:rPr kumimoji="1" lang="en-US" altLang="ja-JP" dirty="0"/>
              <a:t> </a:t>
            </a:r>
            <a:r>
              <a:rPr kumimoji="1" lang="en-US" altLang="ja-JP" dirty="0" err="1"/>
              <a:t>fierent</a:t>
            </a:r>
            <a:r>
              <a:rPr kumimoji="1" lang="en-US" altLang="ja-JP" dirty="0"/>
              <a:t> </a:t>
            </a:r>
            <a:r>
              <a:rPr kumimoji="1" lang="en-US" altLang="ja-JP" dirty="0" err="1"/>
              <a:t>eum</a:t>
            </a:r>
            <a:r>
              <a:rPr kumimoji="1" lang="en-US" altLang="ja-JP" dirty="0"/>
              <a:t>, cu </a:t>
            </a:r>
            <a:r>
              <a:rPr kumimoji="1" lang="en-US" altLang="ja-JP" dirty="0" err="1"/>
              <a:t>sed</a:t>
            </a:r>
            <a:r>
              <a:rPr kumimoji="1" lang="en-US" altLang="ja-JP" dirty="0"/>
              <a:t> </a:t>
            </a:r>
            <a:r>
              <a:rPr kumimoji="1" lang="en-US" altLang="ja-JP" dirty="0" err="1"/>
              <a:t>etiam</a:t>
            </a:r>
            <a:r>
              <a:rPr kumimoji="1" lang="en-US" altLang="ja-JP" dirty="0"/>
              <a:t> </a:t>
            </a:r>
            <a:r>
              <a:rPr kumimoji="1" lang="en-US" altLang="ja-JP" dirty="0" err="1"/>
              <a:t>forensibus</a:t>
            </a:r>
            <a:r>
              <a:rPr kumimoji="1" lang="en-US" altLang="ja-JP" dirty="0"/>
              <a:t>.</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CONSULTING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err="1"/>
              <a:t>Elitr</a:t>
            </a:r>
            <a:r>
              <a:rPr kumimoji="1" lang="en-US" altLang="ja-JP" dirty="0"/>
              <a:t> </a:t>
            </a:r>
            <a:r>
              <a:rPr kumimoji="1" lang="en-US" altLang="ja-JP" dirty="0" err="1"/>
              <a:t>ornatus</a:t>
            </a:r>
            <a:r>
              <a:rPr kumimoji="1" lang="en-US" altLang="ja-JP" dirty="0"/>
              <a:t> </a:t>
            </a:r>
            <a:r>
              <a:rPr kumimoji="1" lang="en-US" altLang="ja-JP" dirty="0" err="1"/>
              <a:t>ei</a:t>
            </a:r>
            <a:r>
              <a:rPr kumimoji="1" lang="en-US" altLang="ja-JP" dirty="0"/>
              <a:t> vis, per </a:t>
            </a:r>
            <a:r>
              <a:rPr kumimoji="1" lang="en-US" altLang="ja-JP" dirty="0" err="1"/>
              <a:t>adhuc</a:t>
            </a:r>
            <a:r>
              <a:rPr kumimoji="1" lang="en-US" altLang="ja-JP" dirty="0"/>
              <a:t> </a:t>
            </a:r>
            <a:r>
              <a:rPr kumimoji="1" lang="en-US" altLang="ja-JP" dirty="0" err="1"/>
              <a:t>delenit</a:t>
            </a:r>
            <a:r>
              <a:rPr kumimoji="1" lang="en-US" altLang="ja-JP" dirty="0"/>
              <a:t> </a:t>
            </a:r>
            <a:r>
              <a:rPr kumimoji="1" lang="en-US" altLang="ja-JP" dirty="0" err="1"/>
              <a:t>accusata</a:t>
            </a:r>
            <a:r>
              <a:rPr kumimoji="1" lang="en-US" altLang="ja-JP" dirty="0"/>
              <a:t> </a:t>
            </a:r>
            <a:r>
              <a:rPr kumimoji="1" lang="en-US" altLang="ja-JP" dirty="0" err="1"/>
              <a:t>eu</a:t>
            </a:r>
            <a:r>
              <a:rPr kumimoji="1" lang="en-US" altLang="ja-JP" dirty="0"/>
              <a:t>. Altera </a:t>
            </a:r>
            <a:r>
              <a:rPr kumimoji="1" lang="en-US" altLang="ja-JP" dirty="0" err="1"/>
              <a:t>possim</a:t>
            </a:r>
            <a:r>
              <a:rPr kumimoji="1" lang="en-US" altLang="ja-JP" dirty="0"/>
              <a:t> </a:t>
            </a:r>
            <a:r>
              <a:rPr kumimoji="1" lang="en-US" altLang="ja-JP" dirty="0" err="1"/>
              <a:t>te</a:t>
            </a:r>
            <a:r>
              <a:rPr kumimoji="1" lang="en-US" altLang="ja-JP" dirty="0"/>
              <a:t> sea, </a:t>
            </a:r>
            <a:r>
              <a:rPr kumimoji="1" lang="en-US" altLang="ja-JP" dirty="0" err="1"/>
              <a:t>mea</a:t>
            </a:r>
            <a:r>
              <a:rPr kumimoji="1" lang="en-US" altLang="ja-JP" dirty="0"/>
              <a:t> </a:t>
            </a:r>
            <a:r>
              <a:rPr kumimoji="1" lang="en-US" altLang="ja-JP" dirty="0" err="1"/>
              <a:t>corrumpit</a:t>
            </a:r>
            <a:r>
              <a:rPr kumimoji="1" lang="en-US" altLang="ja-JP" dirty="0"/>
              <a:t> </a:t>
            </a:r>
            <a:r>
              <a:rPr kumimoji="1" lang="en-US" altLang="ja-JP" dirty="0" err="1"/>
              <a:t>tincidunt</a:t>
            </a:r>
            <a:r>
              <a:rPr kumimoji="1" lang="en-US" altLang="ja-JP" dirty="0"/>
              <a:t> cu. </a:t>
            </a:r>
            <a:r>
              <a:rPr kumimoji="1" lang="en-US" altLang="ja-JP" dirty="0" err="1"/>
              <a:t>Odio</a:t>
            </a:r>
            <a:r>
              <a:rPr kumimoji="1" lang="en-US" altLang="ja-JP" dirty="0"/>
              <a:t> </a:t>
            </a:r>
            <a:r>
              <a:rPr kumimoji="1" lang="en-US" altLang="ja-JP" dirty="0" err="1"/>
              <a:t>alterum</a:t>
            </a:r>
            <a:r>
              <a:rPr kumimoji="1" lang="en-US" altLang="ja-JP" dirty="0"/>
              <a:t> </a:t>
            </a:r>
            <a:r>
              <a:rPr kumimoji="1" lang="en-US" altLang="ja-JP" dirty="0" err="1"/>
              <a:t>posidonium</a:t>
            </a:r>
            <a:r>
              <a:rPr kumimoji="1" lang="en-US" altLang="ja-JP" dirty="0"/>
              <a:t> </a:t>
            </a:r>
            <a:r>
              <a:rPr kumimoji="1" lang="en-US" altLang="ja-JP" dirty="0" err="1"/>
              <a:t>eos</a:t>
            </a:r>
            <a:r>
              <a:rPr kumimoji="1" lang="en-US" altLang="ja-JP" dirty="0"/>
              <a:t> cu. </a:t>
            </a:r>
            <a:r>
              <a:rPr kumimoji="1" lang="en-US" altLang="ja-JP" dirty="0" err="1"/>
              <a:t>Mea</a:t>
            </a:r>
            <a:r>
              <a:rPr kumimoji="1" lang="en-US" altLang="ja-JP" dirty="0"/>
              <a:t> cu </a:t>
            </a:r>
            <a:r>
              <a:rPr kumimoji="1" lang="en-US" altLang="ja-JP" dirty="0" err="1"/>
              <a:t>malis</a:t>
            </a:r>
            <a:r>
              <a:rPr kumimoji="1" lang="en-US" altLang="ja-JP" dirty="0"/>
              <a:t> </a:t>
            </a:r>
            <a:r>
              <a:rPr kumimoji="1" lang="en-US" altLang="ja-JP" dirty="0" err="1"/>
              <a:t>ridens</a:t>
            </a:r>
            <a:r>
              <a:rPr kumimoji="1" lang="en-US" altLang="ja-JP" dirty="0"/>
              <a:t> </a:t>
            </a:r>
            <a:r>
              <a:rPr kumimoji="1" lang="en-US" altLang="ja-JP" dirty="0" err="1"/>
              <a:t>impedit</a:t>
            </a:r>
            <a:r>
              <a:rPr kumimoji="1" lang="en-US" altLang="ja-JP" dirty="0"/>
              <a:t>, </a:t>
            </a:r>
            <a:r>
              <a:rPr kumimoji="1" lang="en-US" altLang="ja-JP" dirty="0" err="1"/>
              <a:t>meis</a:t>
            </a:r>
            <a:r>
              <a:rPr kumimoji="1" lang="en-US" altLang="ja-JP" dirty="0"/>
              <a:t> </a:t>
            </a:r>
            <a:r>
              <a:rPr kumimoji="1" lang="en-US" altLang="ja-JP" dirty="0" err="1"/>
              <a:t>similique</a:t>
            </a:r>
            <a:r>
              <a:rPr kumimoji="1" lang="en-US" altLang="ja-JP" dirty="0"/>
              <a:t> </a:t>
            </a:r>
            <a:r>
              <a:rPr kumimoji="1" lang="en-US" altLang="ja-JP" dirty="0" err="1"/>
              <a:t>sed</a:t>
            </a:r>
            <a:r>
              <a:rPr kumimoji="1" lang="en-US" altLang="ja-JP" dirty="0"/>
              <a:t> id. An per </a:t>
            </a:r>
            <a:r>
              <a:rPr kumimoji="1" lang="en-US" altLang="ja-JP" dirty="0" err="1"/>
              <a:t>errem</a:t>
            </a:r>
            <a:r>
              <a:rPr kumimoji="1" lang="en-US" altLang="ja-JP" dirty="0"/>
              <a:t> </a:t>
            </a:r>
            <a:r>
              <a:rPr kumimoji="1" lang="en-US" altLang="ja-JP" dirty="0" err="1"/>
              <a:t>vituperata</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postulant </a:t>
            </a:r>
            <a:r>
              <a:rPr kumimoji="1" lang="en-US" altLang="ja-JP" dirty="0" err="1"/>
              <a:t>eu</a:t>
            </a:r>
            <a:r>
              <a:rPr kumimoji="1" lang="en-US" altLang="ja-JP" dirty="0"/>
              <a:t> </a:t>
            </a:r>
            <a:r>
              <a:rPr kumimoji="1" lang="en-US" altLang="ja-JP" dirty="0" err="1"/>
              <a:t>mea</a:t>
            </a:r>
            <a:r>
              <a:rPr kumimoji="1" lang="en-US" altLang="ja-JP" dirty="0"/>
              <a:t>.</a:t>
            </a:r>
            <a:endParaRPr kumimoji="1" lang="ja-JP" altLang="en-US" dirty="0"/>
          </a:p>
        </p:txBody>
      </p:sp>
      <p:sp>
        <p:nvSpPr>
          <p:cNvPr id="12" name="Text Placeholder 11"/>
          <p:cNvSpPr>
            <a:spLocks noGrp="1"/>
          </p:cNvSpPr>
          <p:nvPr>
            <p:ph type="body" sz="quarter" idx="17"/>
          </p:nvPr>
        </p:nvSpPr>
        <p:spPr/>
        <p:txBody>
          <a:bodyPr>
            <a:normAutofit lnSpcReduction="10000"/>
          </a:bodyPr>
          <a:lstStyle/>
          <a:p>
            <a:r>
              <a:rPr kumimoji="1" lang="en-US" altLang="ja-JP" dirty="0"/>
              <a:t>MARKTING</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err="1"/>
              <a:t>Eleifend</a:t>
            </a:r>
            <a:r>
              <a:rPr kumimoji="1" lang="en-US" altLang="ja-JP" dirty="0"/>
              <a:t> </a:t>
            </a:r>
            <a:r>
              <a:rPr kumimoji="1" lang="en-US" altLang="ja-JP" dirty="0" err="1"/>
              <a:t>senserit</a:t>
            </a:r>
            <a:r>
              <a:rPr kumimoji="1" lang="en-US" altLang="ja-JP" dirty="0"/>
              <a:t> </a:t>
            </a:r>
            <a:r>
              <a:rPr kumimoji="1" lang="en-US" altLang="ja-JP" dirty="0" err="1"/>
              <a:t>indoctum</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audire</a:t>
            </a:r>
            <a:r>
              <a:rPr kumimoji="1" lang="en-US" altLang="ja-JP" dirty="0"/>
              <a:t> </a:t>
            </a:r>
            <a:r>
              <a:rPr kumimoji="1" lang="en-US" altLang="ja-JP" dirty="0" err="1"/>
              <a:t>aperiri</a:t>
            </a:r>
            <a:r>
              <a:rPr kumimoji="1" lang="en-US" altLang="ja-JP" dirty="0"/>
              <a:t> </a:t>
            </a:r>
            <a:r>
              <a:rPr kumimoji="1" lang="en-US" altLang="ja-JP" dirty="0" err="1"/>
              <a:t>gloriatur</a:t>
            </a:r>
            <a:r>
              <a:rPr kumimoji="1" lang="en-US" altLang="ja-JP" dirty="0"/>
              <a:t> vis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errem</a:t>
            </a:r>
            <a:r>
              <a:rPr kumimoji="1" lang="en-US" altLang="ja-JP" dirty="0"/>
              <a:t> </a:t>
            </a:r>
            <a:r>
              <a:rPr kumimoji="1" lang="en-US" altLang="ja-JP" dirty="0" err="1"/>
              <a:t>definitionem</a:t>
            </a:r>
            <a:r>
              <a:rPr kumimoji="1" lang="en-US" altLang="ja-JP" dirty="0"/>
              <a:t> has. Ad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ceteros</a:t>
            </a:r>
            <a:r>
              <a:rPr kumimoji="1" lang="en-US" altLang="ja-JP" dirty="0"/>
              <a:t>, </a:t>
            </a:r>
            <a:r>
              <a:rPr kumimoji="1" lang="en-US" altLang="ja-JP" dirty="0" err="1"/>
              <a:t>mei</a:t>
            </a:r>
            <a:r>
              <a:rPr kumimoji="1" lang="en-US" altLang="ja-JP" dirty="0"/>
              <a:t> </a:t>
            </a:r>
            <a:r>
              <a:rPr kumimoji="1" lang="en-US" altLang="ja-JP" dirty="0" err="1"/>
              <a:t>assueverit</a:t>
            </a:r>
            <a:r>
              <a:rPr kumimoji="1" lang="en-US" altLang="ja-JP" dirty="0"/>
              <a:t> </a:t>
            </a:r>
            <a:r>
              <a:rPr kumimoji="1" lang="en-US" altLang="ja-JP" dirty="0" err="1"/>
              <a:t>interpretaris</a:t>
            </a:r>
            <a:r>
              <a:rPr kumimoji="1" lang="en-US" altLang="ja-JP" dirty="0"/>
              <a:t> at, </a:t>
            </a:r>
            <a:r>
              <a:rPr kumimoji="1" lang="en-US" altLang="ja-JP" dirty="0" err="1"/>
              <a:t>ut</a:t>
            </a:r>
            <a:r>
              <a:rPr kumimoji="1" lang="en-US" altLang="ja-JP" dirty="0"/>
              <a:t> </a:t>
            </a:r>
            <a:r>
              <a:rPr kumimoji="1" lang="en-US" altLang="ja-JP" dirty="0" err="1"/>
              <a:t>novum</a:t>
            </a:r>
            <a:r>
              <a:rPr kumimoji="1" lang="en-US" altLang="ja-JP" dirty="0"/>
              <a:t> </a:t>
            </a:r>
            <a:r>
              <a:rPr kumimoji="1" lang="en-US" altLang="ja-JP" dirty="0" err="1"/>
              <a:t>iracundia</a:t>
            </a:r>
            <a:r>
              <a:rPr kumimoji="1" lang="en-US" altLang="ja-JP" dirty="0"/>
              <a:t> </a:t>
            </a:r>
            <a:r>
              <a:rPr kumimoji="1" lang="en-US" altLang="ja-JP" dirty="0" err="1"/>
              <a:t>eam</a:t>
            </a:r>
            <a:r>
              <a:rPr kumimoji="1" lang="en-US" altLang="ja-JP" dirty="0"/>
              <a:t>. </a:t>
            </a:r>
            <a:r>
              <a:rPr kumimoji="1" lang="en-US" altLang="ja-JP" dirty="0" err="1"/>
              <a:t>Nibh</a:t>
            </a:r>
            <a:r>
              <a:rPr kumimoji="1" lang="en-US" altLang="ja-JP" dirty="0"/>
              <a:t> </a:t>
            </a:r>
            <a:r>
              <a:rPr kumimoji="1" lang="en-US" altLang="ja-JP" dirty="0" err="1"/>
              <a:t>audire</a:t>
            </a:r>
            <a:r>
              <a:rPr kumimoji="1" lang="en-US" altLang="ja-JP" dirty="0"/>
              <a:t> </a:t>
            </a:r>
            <a:r>
              <a:rPr kumimoji="1" lang="en-US" altLang="ja-JP" dirty="0" err="1"/>
              <a:t>ei</a:t>
            </a:r>
            <a:r>
              <a:rPr kumimoji="1" lang="en-US" altLang="ja-JP" dirty="0"/>
              <a:t> </a:t>
            </a:r>
            <a:r>
              <a:rPr kumimoji="1" lang="en-US" altLang="ja-JP" dirty="0" err="1"/>
              <a:t>est</a:t>
            </a:r>
            <a:r>
              <a:rPr kumimoji="1" lang="en-US" altLang="ja-JP" dirty="0"/>
              <a:t>, </a:t>
            </a:r>
            <a:r>
              <a:rPr kumimoji="1" lang="en-US" altLang="ja-JP" dirty="0" err="1"/>
              <a:t>autem</a:t>
            </a:r>
            <a:r>
              <a:rPr kumimoji="1" lang="en-US" altLang="ja-JP" dirty="0"/>
              <a:t> </a:t>
            </a:r>
            <a:r>
              <a:rPr kumimoji="1" lang="en-US" altLang="ja-JP" dirty="0" err="1"/>
              <a:t>expetenda</a:t>
            </a:r>
            <a:r>
              <a:rPr kumimoji="1" lang="en-US" altLang="ja-JP" dirty="0"/>
              <a:t> at has.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26</a:t>
            </a:fld>
            <a:endParaRPr lang="en-US" dirty="0"/>
          </a:p>
        </p:txBody>
      </p:sp>
    </p:spTree>
    <p:extLst>
      <p:ext uri="{BB962C8B-B14F-4D97-AF65-F5344CB8AC3E}">
        <p14:creationId xmlns:p14="http://schemas.microsoft.com/office/powerpoint/2010/main" val="179119383"/>
      </p:ext>
    </p:extLst>
  </p:cSld>
  <p:clrMapOvr>
    <a:masterClrMapping/>
  </p:clrMapOvr>
  <mc:AlternateContent xmlns:mc="http://schemas.openxmlformats.org/markup-compatibility/2006" xmlns:p14="http://schemas.microsoft.com/office/powerpoint/2010/main">
    <mc:Choice Requires="p14">
      <p:transition spd="slow" p14:dur="1250" advTm="6518">
        <p14:flip dir="r"/>
      </p:transition>
    </mc:Choice>
    <mc:Fallback xmlns="">
      <p:transition spd="slow" advTm="6518">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OTHER </a:t>
            </a:r>
            <a:r>
              <a:rPr kumimoji="1" lang="en-US" altLang="ja-JP" dirty="0">
                <a:solidFill>
                  <a:schemeClr val="accent1"/>
                </a:solidFill>
              </a:rPr>
              <a:t>SERVICES</a:t>
            </a:r>
            <a:endParaRPr kumimoji="1" lang="ja-JP" altLang="en-US" dirty="0">
              <a:solidFill>
                <a:schemeClr val="accent1"/>
              </a:solidFill>
            </a:endParaRPr>
          </a:p>
        </p:txBody>
      </p:sp>
      <p:sp>
        <p:nvSpPr>
          <p:cNvPr id="12" name="Text Placeholder 11"/>
          <p:cNvSpPr>
            <a:spLocks noGrp="1"/>
          </p:cNvSpPr>
          <p:nvPr>
            <p:ph type="body" sz="quarter" idx="14"/>
          </p:nvPr>
        </p:nvSpPr>
        <p:spPr>
          <a:xfrm>
            <a:off x="899884" y="1853932"/>
            <a:ext cx="5080002" cy="537027"/>
          </a:xfrm>
        </p:spPr>
        <p:txBody>
          <a:bodyPr>
            <a:normAutofit lnSpcReduction="10000"/>
          </a:bodyPr>
          <a:lstStyle/>
          <a:p>
            <a:r>
              <a:rPr kumimoji="1" lang="en-US" altLang="ja-JP" dirty="0"/>
              <a:t>ENGINEERING</a:t>
            </a:r>
            <a:endParaRPr kumimoji="1" lang="ja-JP" altLang="en-US" dirty="0"/>
          </a:p>
        </p:txBody>
      </p:sp>
      <p:sp>
        <p:nvSpPr>
          <p:cNvPr id="13" name="Text Placeholder 12"/>
          <p:cNvSpPr>
            <a:spLocks noGrp="1"/>
          </p:cNvSpPr>
          <p:nvPr>
            <p:ph type="body" sz="quarter" idx="15"/>
          </p:nvPr>
        </p:nvSpPr>
        <p:spPr>
          <a:xfrm>
            <a:off x="899884" y="2376452"/>
            <a:ext cx="5080002" cy="2139599"/>
          </a:xfrm>
        </p:spPr>
        <p:txBody>
          <a:bodyPr/>
          <a:lstStyle/>
          <a:p>
            <a:r>
              <a:rPr kumimoji="1" lang="en-US" altLang="ja-JP" dirty="0"/>
              <a:t>Mei ad </a:t>
            </a:r>
            <a:r>
              <a:rPr kumimoji="1" lang="en-US" altLang="ja-JP" dirty="0" err="1"/>
              <a:t>inani</a:t>
            </a:r>
            <a:r>
              <a:rPr kumimoji="1" lang="en-US" altLang="ja-JP" dirty="0"/>
              <a:t> </a:t>
            </a:r>
            <a:r>
              <a:rPr kumimoji="1" lang="en-US" altLang="ja-JP" dirty="0" err="1"/>
              <a:t>accusamus</a:t>
            </a:r>
            <a:r>
              <a:rPr kumimoji="1" lang="en-US" altLang="ja-JP" dirty="0"/>
              <a:t> </a:t>
            </a:r>
            <a:r>
              <a:rPr kumimoji="1" lang="en-US" altLang="ja-JP" dirty="0" err="1"/>
              <a:t>moderatius</a:t>
            </a:r>
            <a:r>
              <a:rPr kumimoji="1" lang="en-US" altLang="ja-JP" dirty="0"/>
              <a:t>. Ne </a:t>
            </a:r>
            <a:r>
              <a:rPr kumimoji="1" lang="en-US" altLang="ja-JP" dirty="0" err="1"/>
              <a:t>pri</a:t>
            </a:r>
            <a:r>
              <a:rPr kumimoji="1" lang="en-US" altLang="ja-JP" dirty="0"/>
              <a:t> </a:t>
            </a:r>
            <a:r>
              <a:rPr kumimoji="1" lang="en-US" altLang="ja-JP" dirty="0" err="1"/>
              <a:t>voluptua</a:t>
            </a:r>
            <a:r>
              <a:rPr kumimoji="1" lang="en-US" altLang="ja-JP" dirty="0"/>
              <a:t> postulant, </a:t>
            </a:r>
            <a:r>
              <a:rPr kumimoji="1" lang="en-US" altLang="ja-JP" dirty="0" err="1"/>
              <a:t>eu</a:t>
            </a:r>
            <a:r>
              <a:rPr kumimoji="1" lang="en-US" altLang="ja-JP" dirty="0"/>
              <a:t> </a:t>
            </a:r>
            <a:r>
              <a:rPr kumimoji="1" lang="en-US" altLang="ja-JP" dirty="0" err="1"/>
              <a:t>eos</a:t>
            </a:r>
            <a:r>
              <a:rPr kumimoji="1" lang="en-US" altLang="ja-JP" dirty="0"/>
              <a:t> </a:t>
            </a:r>
            <a:r>
              <a:rPr kumimoji="1" lang="en-US" altLang="ja-JP" dirty="0" err="1"/>
              <a:t>antiopam</a:t>
            </a:r>
            <a:r>
              <a:rPr kumimoji="1" lang="en-US" altLang="ja-JP" dirty="0"/>
              <a:t> </a:t>
            </a:r>
            <a:r>
              <a:rPr kumimoji="1" lang="en-US" altLang="ja-JP" dirty="0" err="1"/>
              <a:t>erroribus</a:t>
            </a:r>
            <a:r>
              <a:rPr kumimoji="1" lang="en-US" altLang="ja-JP" dirty="0"/>
              <a:t> </a:t>
            </a:r>
            <a:r>
              <a:rPr kumimoji="1" lang="en-US" altLang="ja-JP" dirty="0" err="1"/>
              <a:t>instructior</a:t>
            </a:r>
            <a:r>
              <a:rPr kumimoji="1" lang="en-US" altLang="ja-JP" dirty="0"/>
              <a:t>. Per </a:t>
            </a:r>
            <a:r>
              <a:rPr kumimoji="1" lang="en-US" altLang="ja-JP" dirty="0" err="1"/>
              <a:t>soluta</a:t>
            </a:r>
            <a:r>
              <a:rPr kumimoji="1" lang="en-US" altLang="ja-JP" dirty="0"/>
              <a:t> </a:t>
            </a:r>
            <a:r>
              <a:rPr kumimoji="1" lang="en-US" altLang="ja-JP" dirty="0" err="1"/>
              <a:t>nonumes</a:t>
            </a:r>
            <a:r>
              <a:rPr kumimoji="1" lang="en-US" altLang="ja-JP" dirty="0"/>
              <a:t> no, </a:t>
            </a:r>
            <a:r>
              <a:rPr kumimoji="1" lang="en-US" altLang="ja-JP" dirty="0" err="1"/>
              <a:t>homero</a:t>
            </a:r>
            <a:r>
              <a:rPr kumimoji="1" lang="en-US" altLang="ja-JP" dirty="0"/>
              <a:t> </a:t>
            </a:r>
            <a:r>
              <a:rPr kumimoji="1" lang="en-US" altLang="ja-JP" dirty="0" err="1"/>
              <a:t>apeirian</a:t>
            </a:r>
            <a:r>
              <a:rPr kumimoji="1" lang="en-US" altLang="ja-JP" dirty="0"/>
              <a:t> </a:t>
            </a:r>
            <a:r>
              <a:rPr kumimoji="1" lang="en-US" altLang="ja-JP" dirty="0" err="1"/>
              <a:t>forensibus</a:t>
            </a:r>
            <a:r>
              <a:rPr kumimoji="1" lang="en-US" altLang="ja-JP" dirty="0"/>
              <a:t> an sea.</a:t>
            </a:r>
            <a:endParaRPr kumimoji="1" lang="ja-JP" altLang="en-US" dirty="0"/>
          </a:p>
        </p:txBody>
      </p:sp>
      <p:sp>
        <p:nvSpPr>
          <p:cNvPr id="14" name="Text Placeholder 13"/>
          <p:cNvSpPr>
            <a:spLocks noGrp="1"/>
          </p:cNvSpPr>
          <p:nvPr>
            <p:ph type="body" sz="quarter" idx="16"/>
          </p:nvPr>
        </p:nvSpPr>
        <p:spPr>
          <a:xfrm>
            <a:off x="6727371" y="1839425"/>
            <a:ext cx="5080002" cy="537027"/>
          </a:xfrm>
        </p:spPr>
        <p:txBody>
          <a:bodyPr>
            <a:normAutofit lnSpcReduction="10000"/>
          </a:bodyPr>
          <a:lstStyle/>
          <a:p>
            <a:r>
              <a:rPr kumimoji="1" lang="en-US" altLang="ja-JP" dirty="0"/>
              <a:t>PRODUCING</a:t>
            </a:r>
            <a:endParaRPr kumimoji="1" lang="ja-JP" altLang="en-US" dirty="0"/>
          </a:p>
        </p:txBody>
      </p:sp>
      <p:sp>
        <p:nvSpPr>
          <p:cNvPr id="15" name="Text Placeholder 14"/>
          <p:cNvSpPr>
            <a:spLocks noGrp="1"/>
          </p:cNvSpPr>
          <p:nvPr>
            <p:ph type="body" sz="quarter" idx="17"/>
          </p:nvPr>
        </p:nvSpPr>
        <p:spPr>
          <a:xfrm>
            <a:off x="6727371" y="2361945"/>
            <a:ext cx="5080002" cy="2139599"/>
          </a:xfrm>
        </p:spPr>
        <p:txBody>
          <a:bodyPr/>
          <a:lstStyle/>
          <a:p>
            <a:r>
              <a:rPr kumimoji="1" lang="pt-BR" altLang="ja-JP" dirty="0"/>
              <a:t>An per utinam intellegat reprehendunt, vel eu aperiri delenit corrumpit. </a:t>
            </a:r>
            <a:r>
              <a:rPr kumimoji="1" lang="pt-BR" altLang="ja-JP" dirty="0">
                <a:solidFill>
                  <a:schemeClr val="accent1"/>
                </a:solidFill>
              </a:rPr>
              <a:t>Cu duo virtute eligendi</a:t>
            </a:r>
            <a:r>
              <a:rPr kumimoji="1" lang="pt-BR" altLang="ja-JP" dirty="0"/>
              <a:t>, iudico dolores torquatos nam id, his ex omnis soluta percipit.</a:t>
            </a:r>
            <a:endParaRPr kumimoji="1" lang="ja-JP" altLang="en-US" dirty="0"/>
          </a:p>
        </p:txBody>
      </p:sp>
      <p:sp>
        <p:nvSpPr>
          <p:cNvPr id="16" name="Text Placeholder 15"/>
          <p:cNvSpPr>
            <a:spLocks noGrp="1"/>
          </p:cNvSpPr>
          <p:nvPr>
            <p:ph type="body" sz="quarter" idx="18"/>
          </p:nvPr>
        </p:nvSpPr>
        <p:spPr>
          <a:xfrm>
            <a:off x="12557841" y="1824918"/>
            <a:ext cx="5080002" cy="537027"/>
          </a:xfrm>
        </p:spPr>
        <p:txBody>
          <a:bodyPr>
            <a:normAutofit lnSpcReduction="10000"/>
          </a:bodyPr>
          <a:lstStyle/>
          <a:p>
            <a:r>
              <a:rPr kumimoji="1" lang="en-US" altLang="ja-JP" dirty="0"/>
              <a:t>PUBLISHING</a:t>
            </a:r>
            <a:endParaRPr kumimoji="1" lang="ja-JP" altLang="en-US" dirty="0"/>
          </a:p>
        </p:txBody>
      </p:sp>
      <p:sp>
        <p:nvSpPr>
          <p:cNvPr id="17" name="Text Placeholder 16"/>
          <p:cNvSpPr>
            <a:spLocks noGrp="1"/>
          </p:cNvSpPr>
          <p:nvPr>
            <p:ph type="body" sz="quarter" idx="19"/>
          </p:nvPr>
        </p:nvSpPr>
        <p:spPr>
          <a:xfrm>
            <a:off x="12557841" y="2347438"/>
            <a:ext cx="5080002" cy="2139599"/>
          </a:xfrm>
        </p:spPr>
        <p:txBody>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a:t>
            </a:r>
            <a:endParaRPr kumimoji="1" lang="ja-JP" altLang="en-US" dirty="0"/>
          </a:p>
        </p:txBody>
      </p:sp>
      <p:sp>
        <p:nvSpPr>
          <p:cNvPr id="18" name="Text Placeholder 17"/>
          <p:cNvSpPr>
            <a:spLocks noGrp="1"/>
          </p:cNvSpPr>
          <p:nvPr>
            <p:ph type="body" sz="quarter" idx="20"/>
          </p:nvPr>
        </p:nvSpPr>
        <p:spPr/>
        <p:txBody>
          <a:bodyPr>
            <a:normAutofit lnSpcReduction="10000"/>
          </a:bodyPr>
          <a:lstStyle/>
          <a:p>
            <a:r>
              <a:rPr kumimoji="1" lang="en-US" altLang="ja-JP" dirty="0"/>
              <a:t>BUSINESS PLANNING</a:t>
            </a:r>
            <a:endParaRPr kumimoji="1" lang="ja-JP" altLang="en-US" dirty="0"/>
          </a:p>
        </p:txBody>
      </p:sp>
      <p:sp>
        <p:nvSpPr>
          <p:cNvPr id="19" name="Text Placeholder 18"/>
          <p:cNvSpPr>
            <a:spLocks noGrp="1"/>
          </p:cNvSpPr>
          <p:nvPr>
            <p:ph type="body" sz="quarter" idx="21"/>
          </p:nvPr>
        </p:nvSpPr>
        <p:spPr/>
        <p:txBody>
          <a:bodyPr/>
          <a:lstStyle/>
          <a:p>
            <a:r>
              <a:rPr kumimoji="1" lang="pt-BR" altLang="ja-JP" dirty="0"/>
              <a:t>Ut vitae pericula mea. Nulla appareat inciderint ut eum, sea eu semper fuisset. </a:t>
            </a:r>
            <a:r>
              <a:rPr kumimoji="1" lang="pt-BR" altLang="ja-JP" dirty="0">
                <a:solidFill>
                  <a:schemeClr val="accent1"/>
                </a:solidFill>
              </a:rPr>
              <a:t>Cu ludus evertitur complectitur has</a:t>
            </a:r>
            <a:r>
              <a:rPr kumimoji="1" lang="pt-BR" altLang="ja-JP" dirty="0"/>
              <a:t>, usu ea solet omnesque forensibus, oratio iracundia ad eos.</a:t>
            </a:r>
            <a:endParaRPr kumimoji="1" lang="ja-JP" altLang="en-US" dirty="0"/>
          </a:p>
        </p:txBody>
      </p:sp>
      <p:sp>
        <p:nvSpPr>
          <p:cNvPr id="20" name="Text Placeholder 19"/>
          <p:cNvSpPr>
            <a:spLocks noGrp="1"/>
          </p:cNvSpPr>
          <p:nvPr>
            <p:ph type="body" sz="quarter" idx="22"/>
          </p:nvPr>
        </p:nvSpPr>
        <p:spPr/>
        <p:txBody>
          <a:bodyPr>
            <a:normAutofit lnSpcReduction="10000"/>
          </a:bodyPr>
          <a:lstStyle/>
          <a:p>
            <a:r>
              <a:rPr kumimoji="1" lang="en-US" altLang="ja-JP" dirty="0"/>
              <a:t>ADVERTISING</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 </a:t>
            </a:r>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a:t>
            </a:r>
            <a:endParaRPr kumimoji="1" lang="ja-JP" altLang="en-US" dirty="0"/>
          </a:p>
        </p:txBody>
      </p:sp>
      <p:sp>
        <p:nvSpPr>
          <p:cNvPr id="22" name="Text Placeholder 21"/>
          <p:cNvSpPr>
            <a:spLocks noGrp="1"/>
          </p:cNvSpPr>
          <p:nvPr>
            <p:ph type="body" sz="quarter" idx="24"/>
          </p:nvPr>
        </p:nvSpPr>
        <p:spPr/>
        <p:txBody>
          <a:bodyPr>
            <a:normAutofit lnSpcReduction="10000"/>
          </a:bodyPr>
          <a:lstStyle/>
          <a:p>
            <a:r>
              <a:rPr kumimoji="1" lang="en-US" altLang="ja-JP" dirty="0"/>
              <a:t>SEO MARKETING</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27</a:t>
            </a:fld>
            <a:endParaRPr lang="en-US" dirty="0"/>
          </a:p>
        </p:txBody>
      </p:sp>
    </p:spTree>
    <p:extLst>
      <p:ext uri="{BB962C8B-B14F-4D97-AF65-F5344CB8AC3E}">
        <p14:creationId xmlns:p14="http://schemas.microsoft.com/office/powerpoint/2010/main" val="706936313"/>
      </p:ext>
    </p:extLst>
  </p:cSld>
  <p:clrMapOvr>
    <a:masterClrMapping/>
  </p:clrMapOvr>
  <mc:AlternateContent xmlns:mc="http://schemas.openxmlformats.org/markup-compatibility/2006" xmlns:p14="http://schemas.microsoft.com/office/powerpoint/2010/main">
    <mc:Choice Requires="p14">
      <p:transition spd="slow" p14:dur="1250" advTm="8739">
        <p14:flip dir="r"/>
      </p:transition>
    </mc:Choice>
    <mc:Fallback xmlns="">
      <p:transition spd="slow" advTm="8739">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UNIQUE</a:t>
            </a:r>
            <a:br>
              <a:rPr kumimoji="1" lang="en-US" altLang="ja-JP" dirty="0"/>
            </a:br>
            <a:r>
              <a:rPr kumimoji="1" lang="en-US" altLang="ja-JP" dirty="0"/>
              <a:t>AND</a:t>
            </a:r>
            <a:br>
              <a:rPr kumimoji="1" lang="en-US" altLang="ja-JP" dirty="0"/>
            </a:br>
            <a:r>
              <a:rPr kumimoji="1" lang="en-US" altLang="ja-JP" dirty="0">
                <a:solidFill>
                  <a:schemeClr val="accent1"/>
                </a:solidFill>
              </a:rPr>
              <a:t>SOPHISTICATED</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r>
              <a:rPr kumimoji="1" lang="en-US" altLang="ja-JP" dirty="0"/>
              <a:t>In modus </a:t>
            </a:r>
            <a:r>
              <a:rPr kumimoji="1" lang="en-US" altLang="ja-JP" dirty="0" err="1"/>
              <a:t>splendide</a:t>
            </a:r>
            <a:r>
              <a:rPr kumimoji="1" lang="en-US" altLang="ja-JP" dirty="0"/>
              <a:t> quo, </a:t>
            </a:r>
            <a:r>
              <a:rPr kumimoji="1" lang="en-US" altLang="ja-JP" dirty="0" err="1"/>
              <a:t>nam</a:t>
            </a:r>
            <a:r>
              <a:rPr kumimoji="1" lang="en-US" altLang="ja-JP" dirty="0"/>
              <a:t> mundi </a:t>
            </a:r>
            <a:r>
              <a:rPr kumimoji="1" lang="en-US" altLang="ja-JP" dirty="0" err="1"/>
              <a:t>cetero</a:t>
            </a:r>
            <a:r>
              <a:rPr kumimoji="1" lang="en-US" altLang="ja-JP" dirty="0"/>
              <a:t> </a:t>
            </a:r>
            <a:r>
              <a:rPr kumimoji="1" lang="en-US" altLang="ja-JP" dirty="0" err="1"/>
              <a:t>deleniti</a:t>
            </a:r>
            <a:r>
              <a:rPr kumimoji="1" lang="en-US" altLang="ja-JP" dirty="0"/>
              <a:t> ne, </a:t>
            </a:r>
            <a:r>
              <a:rPr kumimoji="1" lang="en-US" altLang="ja-JP" dirty="0" err="1"/>
              <a:t>ea</a:t>
            </a:r>
            <a:r>
              <a:rPr kumimoji="1" lang="en-US" altLang="ja-JP" dirty="0"/>
              <a:t> </a:t>
            </a:r>
            <a:r>
              <a:rPr kumimoji="1" lang="en-US" altLang="ja-JP" dirty="0" err="1"/>
              <a:t>nibh</a:t>
            </a:r>
            <a:r>
              <a:rPr kumimoji="1" lang="en-US" altLang="ja-JP" dirty="0"/>
              <a:t> minimum </a:t>
            </a:r>
            <a:r>
              <a:rPr kumimoji="1" lang="en-US" altLang="ja-JP" dirty="0" err="1"/>
              <a:t>omittam</a:t>
            </a:r>
            <a:r>
              <a:rPr kumimoji="1" lang="en-US" altLang="ja-JP" dirty="0"/>
              <a:t> </a:t>
            </a:r>
            <a:r>
              <a:rPr kumimoji="1" lang="en-US" altLang="ja-JP" dirty="0" err="1"/>
              <a:t>eos</a:t>
            </a:r>
            <a:r>
              <a:rPr kumimoji="1" lang="en-US" altLang="ja-JP" dirty="0"/>
              <a:t>. </a:t>
            </a:r>
            <a:r>
              <a:rPr kumimoji="1" lang="en-US" altLang="ja-JP" dirty="0" err="1"/>
              <a:t>Consetetur</a:t>
            </a:r>
            <a:r>
              <a:rPr kumimoji="1" lang="en-US" altLang="ja-JP" dirty="0"/>
              <a:t> </a:t>
            </a:r>
            <a:r>
              <a:rPr kumimoji="1" lang="en-US" altLang="ja-JP" dirty="0" err="1"/>
              <a:t>reprehendunt</a:t>
            </a:r>
            <a:r>
              <a:rPr kumimoji="1" lang="en-US" altLang="ja-JP" dirty="0"/>
              <a:t> </a:t>
            </a:r>
            <a:r>
              <a:rPr kumimoji="1" lang="en-US" altLang="ja-JP" dirty="0" err="1"/>
              <a:t>pri</a:t>
            </a:r>
            <a:r>
              <a:rPr kumimoji="1" lang="en-US" altLang="ja-JP" dirty="0"/>
              <a:t> ne, </a:t>
            </a:r>
            <a:r>
              <a:rPr kumimoji="1" lang="en-US" altLang="ja-JP" dirty="0" err="1"/>
              <a:t>simul</a:t>
            </a:r>
            <a:r>
              <a:rPr kumimoji="1" lang="en-US" altLang="ja-JP" dirty="0"/>
              <a:t> </a:t>
            </a:r>
            <a:r>
              <a:rPr kumimoji="1" lang="en-US" altLang="ja-JP" dirty="0" err="1"/>
              <a:t>meliore</a:t>
            </a:r>
            <a:r>
              <a:rPr kumimoji="1" lang="en-US" altLang="ja-JP" dirty="0"/>
              <a:t> pro ne. </a:t>
            </a:r>
            <a:r>
              <a:rPr kumimoji="1" lang="en-US" altLang="ja-JP" dirty="0" err="1"/>
              <a:t>Erant</a:t>
            </a:r>
            <a:r>
              <a:rPr kumimoji="1" lang="en-US" altLang="ja-JP" dirty="0"/>
              <a:t> </a:t>
            </a:r>
            <a:r>
              <a:rPr kumimoji="1" lang="en-US" altLang="ja-JP" dirty="0" err="1"/>
              <a:t>instructior</a:t>
            </a:r>
            <a:r>
              <a:rPr kumimoji="1" lang="en-US" altLang="ja-JP" dirty="0"/>
              <a:t> </a:t>
            </a:r>
            <a:r>
              <a:rPr kumimoji="1" lang="en-US" altLang="ja-JP" dirty="0" err="1"/>
              <a:t>definitiones</a:t>
            </a:r>
            <a:r>
              <a:rPr kumimoji="1" lang="en-US" altLang="ja-JP" dirty="0"/>
              <a:t> id </a:t>
            </a:r>
            <a:r>
              <a:rPr kumimoji="1" lang="en-US" altLang="ja-JP" dirty="0" err="1"/>
              <a:t>ius</a:t>
            </a:r>
            <a:r>
              <a:rPr kumimoji="1" lang="en-US" altLang="ja-JP" dirty="0"/>
              <a:t>, </a:t>
            </a:r>
            <a:r>
              <a:rPr kumimoji="1" lang="en-US" altLang="ja-JP" dirty="0" err="1"/>
              <a:t>eam</a:t>
            </a:r>
            <a:r>
              <a:rPr kumimoji="1" lang="en-US" altLang="ja-JP" dirty="0"/>
              <a:t> ad </a:t>
            </a:r>
            <a:r>
              <a:rPr kumimoji="1" lang="en-US" altLang="ja-JP" dirty="0" err="1"/>
              <a:t>aeterno</a:t>
            </a:r>
            <a:r>
              <a:rPr kumimoji="1" lang="en-US" altLang="ja-JP" dirty="0"/>
              <a:t> </a:t>
            </a:r>
            <a:r>
              <a:rPr kumimoji="1" lang="en-US" altLang="ja-JP" dirty="0" err="1"/>
              <a:t>nostrud</a:t>
            </a:r>
            <a:r>
              <a:rPr kumimoji="1" lang="en-US" altLang="ja-JP" dirty="0"/>
              <a:t> </a:t>
            </a:r>
            <a:r>
              <a:rPr kumimoji="1" lang="en-US" altLang="ja-JP" dirty="0" err="1"/>
              <a:t>interpretaris</a:t>
            </a:r>
            <a:r>
              <a:rPr kumimoji="1" lang="en-US" altLang="ja-JP" dirty="0"/>
              <a:t>. </a:t>
            </a:r>
            <a:r>
              <a:rPr kumimoji="1" lang="en-US" altLang="ja-JP" dirty="0" err="1"/>
              <a:t>Ea</a:t>
            </a:r>
            <a:r>
              <a:rPr kumimoji="1" lang="en-US" altLang="ja-JP" dirty="0"/>
              <a:t> vis </a:t>
            </a:r>
            <a:r>
              <a:rPr kumimoji="1" lang="en-US" altLang="ja-JP" dirty="0" err="1"/>
              <a:t>agam</a:t>
            </a:r>
            <a:r>
              <a:rPr kumimoji="1" lang="en-US" altLang="ja-JP" dirty="0"/>
              <a:t> </a:t>
            </a:r>
            <a:r>
              <a:rPr kumimoji="1" lang="en-US" altLang="ja-JP" dirty="0" err="1"/>
              <a:t>purto</a:t>
            </a:r>
            <a:r>
              <a:rPr kumimoji="1" lang="en-US" altLang="ja-JP" dirty="0"/>
              <a:t> </a:t>
            </a:r>
            <a:r>
              <a:rPr kumimoji="1" lang="en-US" altLang="ja-JP" dirty="0" err="1"/>
              <a:t>salutandi</a:t>
            </a:r>
            <a:r>
              <a:rPr kumimoji="1" lang="en-US" altLang="ja-JP" dirty="0"/>
              <a:t>, </a:t>
            </a:r>
            <a:r>
              <a:rPr kumimoji="1" lang="en-US" altLang="ja-JP" dirty="0" err="1"/>
              <a:t>ea</a:t>
            </a:r>
            <a:r>
              <a:rPr kumimoji="1" lang="en-US" altLang="ja-JP" dirty="0"/>
              <a:t> </a:t>
            </a:r>
            <a:r>
              <a:rPr kumimoji="1" lang="en-US" altLang="ja-JP" dirty="0" err="1"/>
              <a:t>vel</a:t>
            </a:r>
            <a:r>
              <a:rPr kumimoji="1" lang="en-US" altLang="ja-JP" dirty="0"/>
              <a:t> </a:t>
            </a:r>
            <a:r>
              <a:rPr kumimoji="1" lang="en-US" altLang="ja-JP" dirty="0" err="1"/>
              <a:t>oratio</a:t>
            </a:r>
            <a:r>
              <a:rPr kumimoji="1" lang="en-US" altLang="ja-JP" dirty="0"/>
              <a:t> </a:t>
            </a:r>
            <a:r>
              <a:rPr kumimoji="1" lang="en-US" altLang="ja-JP" dirty="0" err="1"/>
              <a:t>verear</a:t>
            </a:r>
            <a:r>
              <a:rPr kumimoji="1" lang="en-US" altLang="ja-JP" dirty="0"/>
              <a:t> impetus. </a:t>
            </a:r>
            <a:r>
              <a:rPr kumimoji="1" lang="en-US" altLang="ja-JP" dirty="0">
                <a:solidFill>
                  <a:schemeClr val="accent1"/>
                </a:solidFill>
              </a:rPr>
              <a:t>In </a:t>
            </a:r>
            <a:r>
              <a:rPr kumimoji="1" lang="en-US" altLang="ja-JP" dirty="0" err="1">
                <a:solidFill>
                  <a:schemeClr val="accent1"/>
                </a:solidFill>
              </a:rPr>
              <a:t>mea</a:t>
            </a:r>
            <a:r>
              <a:rPr kumimoji="1" lang="en-US" altLang="ja-JP" dirty="0">
                <a:solidFill>
                  <a:schemeClr val="accent1"/>
                </a:solidFill>
              </a:rPr>
              <a:t> </a:t>
            </a:r>
            <a:r>
              <a:rPr kumimoji="1" lang="en-US" altLang="ja-JP" dirty="0" err="1">
                <a:solidFill>
                  <a:schemeClr val="accent1"/>
                </a:solidFill>
              </a:rPr>
              <a:t>pericula</a:t>
            </a:r>
            <a:r>
              <a:rPr kumimoji="1" lang="en-US" altLang="ja-JP" dirty="0">
                <a:solidFill>
                  <a:schemeClr val="accent1"/>
                </a:solidFill>
              </a:rPr>
              <a:t> </a:t>
            </a:r>
            <a:r>
              <a:rPr kumimoji="1" lang="en-US" altLang="ja-JP" dirty="0" err="1">
                <a:solidFill>
                  <a:schemeClr val="accent1"/>
                </a:solidFill>
              </a:rPr>
              <a:t>concludaturque</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assum</a:t>
            </a:r>
            <a:r>
              <a:rPr kumimoji="1" lang="en-US" altLang="ja-JP" dirty="0"/>
              <a:t> </a:t>
            </a:r>
            <a:r>
              <a:rPr kumimoji="1" lang="en-US" altLang="ja-JP" dirty="0" err="1"/>
              <a:t>convenire</a:t>
            </a:r>
            <a:r>
              <a:rPr kumimoji="1" lang="en-US" altLang="ja-JP" dirty="0"/>
              <a:t> </a:t>
            </a:r>
            <a:r>
              <a:rPr kumimoji="1" lang="en-US" altLang="ja-JP" dirty="0" err="1"/>
              <a:t>consequuntur</a:t>
            </a:r>
            <a:r>
              <a:rPr kumimoji="1" lang="en-US" altLang="ja-JP" dirty="0"/>
              <a:t>, </a:t>
            </a:r>
            <a:r>
              <a:rPr kumimoji="1" lang="en-US" altLang="ja-JP" dirty="0" err="1"/>
              <a:t>eam</a:t>
            </a:r>
            <a:r>
              <a:rPr kumimoji="1" lang="en-US" altLang="ja-JP" dirty="0"/>
              <a:t> </a:t>
            </a:r>
            <a:r>
              <a:rPr kumimoji="1" lang="en-US" altLang="ja-JP" dirty="0" err="1"/>
              <a:t>oporteat</a:t>
            </a:r>
            <a:r>
              <a:rPr kumimoji="1" lang="en-US" altLang="ja-JP" dirty="0"/>
              <a:t> </a:t>
            </a:r>
            <a:r>
              <a:rPr kumimoji="1" lang="en-US" altLang="ja-JP" dirty="0" err="1"/>
              <a:t>aliquando</a:t>
            </a:r>
            <a:r>
              <a:rPr kumimoji="1" lang="en-US" altLang="ja-JP" dirty="0"/>
              <a:t> et.</a:t>
            </a:r>
          </a:p>
          <a:p>
            <a:endParaRPr kumimoji="1" lang="ja-JP" altLang="en-US" dirty="0"/>
          </a:p>
        </p:txBody>
      </p:sp>
      <p:sp>
        <p:nvSpPr>
          <p:cNvPr id="2" name="Picture Placeholder 1"/>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28</a:t>
            </a:fld>
            <a:endParaRPr lang="en-US" dirty="0"/>
          </a:p>
        </p:txBody>
      </p:sp>
    </p:spTree>
    <p:extLst>
      <p:ext uri="{BB962C8B-B14F-4D97-AF65-F5344CB8AC3E}">
        <p14:creationId xmlns:p14="http://schemas.microsoft.com/office/powerpoint/2010/main" val="2154164392"/>
      </p:ext>
    </p:extLst>
  </p:cSld>
  <p:clrMapOvr>
    <a:masterClrMapping/>
  </p:clrMapOvr>
  <mc:AlternateContent xmlns:mc="http://schemas.openxmlformats.org/markup-compatibility/2006" xmlns:p14="http://schemas.microsoft.com/office/powerpoint/2010/main">
    <mc:Choice Requires="p14">
      <p:transition spd="slow" p14:dur="1250" advTm="3174">
        <p14:flip dir="r"/>
      </p:transition>
    </mc:Choice>
    <mc:Fallback xmlns="">
      <p:transition spd="slow" advTm="3174">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25"/>
          </p:nvPr>
        </p:nvSpPr>
        <p:spPr/>
      </p:sp>
      <p:sp>
        <p:nvSpPr>
          <p:cNvPr id="5" name="Picture Placeholder 4"/>
          <p:cNvSpPr>
            <a:spLocks noGrp="1"/>
          </p:cNvSpPr>
          <p:nvPr>
            <p:ph type="pic" sz="quarter" idx="22"/>
          </p:nvPr>
        </p:nvSpPr>
        <p:spPr/>
      </p:sp>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9" name="Text Placeholder 8"/>
          <p:cNvSpPr>
            <a:spLocks noGrp="1"/>
          </p:cNvSpPr>
          <p:nvPr>
            <p:ph type="body" sz="quarter" idx="20"/>
          </p:nvPr>
        </p:nvSpPr>
        <p:spPr/>
        <p:txBody>
          <a:bodyPr/>
          <a:lstStyle/>
          <a:p>
            <a:r>
              <a:rPr kumimoji="1" lang="en-US" altLang="ja-JP" dirty="0"/>
              <a:t>Michael Bay</a:t>
            </a:r>
          </a:p>
        </p:txBody>
      </p:sp>
      <p:sp>
        <p:nvSpPr>
          <p:cNvPr id="10" name="Text Placeholder 9"/>
          <p:cNvSpPr>
            <a:spLocks noGrp="1"/>
          </p:cNvSpPr>
          <p:nvPr>
            <p:ph type="body" sz="quarter" idx="21"/>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a:t>
            </a:r>
            <a:endParaRPr kumimoji="1" lang="ja-JP" altLang="en-US" dirty="0"/>
          </a:p>
        </p:txBody>
      </p:sp>
      <p:sp>
        <p:nvSpPr>
          <p:cNvPr id="12" name="Text Placeholder 11"/>
          <p:cNvSpPr>
            <a:spLocks noGrp="1"/>
          </p:cNvSpPr>
          <p:nvPr>
            <p:ph type="body" sz="quarter" idx="23"/>
          </p:nvPr>
        </p:nvSpPr>
        <p:spPr/>
        <p:txBody>
          <a:bodyPr/>
          <a:lstStyle/>
          <a:p>
            <a:r>
              <a:rPr kumimoji="1" lang="en-US" altLang="ja-JP" dirty="0"/>
              <a:t>Jane Arden</a:t>
            </a:r>
          </a:p>
        </p:txBody>
      </p:sp>
      <p:sp>
        <p:nvSpPr>
          <p:cNvPr id="13" name="Text Placeholder 12"/>
          <p:cNvSpPr>
            <a:spLocks noGrp="1"/>
          </p:cNvSpPr>
          <p:nvPr>
            <p:ph type="body" sz="quarter" idx="24"/>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endParaRPr kumimoji="1" lang="ja-JP" altLang="en-US" dirty="0"/>
          </a:p>
        </p:txBody>
      </p:sp>
      <p:sp>
        <p:nvSpPr>
          <p:cNvPr id="15" name="Text Placeholder 14"/>
          <p:cNvSpPr>
            <a:spLocks noGrp="1"/>
          </p:cNvSpPr>
          <p:nvPr>
            <p:ph type="body" sz="quarter" idx="26"/>
          </p:nvPr>
        </p:nvSpPr>
        <p:spPr/>
        <p:txBody>
          <a:bodyPr/>
          <a:lstStyle/>
          <a:p>
            <a:r>
              <a:rPr lang="en-US" altLang="ja-JP" dirty="0"/>
              <a:t>George Abbott</a:t>
            </a:r>
            <a:endParaRPr kumimoji="1" lang="ja-JP" altLang="en-US" dirty="0"/>
          </a:p>
        </p:txBody>
      </p:sp>
      <p:sp>
        <p:nvSpPr>
          <p:cNvPr id="16" name="Text Placeholder 15"/>
          <p:cNvSpPr>
            <a:spLocks noGrp="1"/>
          </p:cNvSpPr>
          <p:nvPr>
            <p:ph type="body" sz="quarter" idx="2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 </a:t>
            </a:r>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a:t>
            </a:r>
            <a:endParaRPr kumimoji="1" lang="ja-JP" altLang="en-US" dirty="0"/>
          </a:p>
        </p:txBody>
      </p:sp>
      <p:sp>
        <p:nvSpPr>
          <p:cNvPr id="8" name="Slide Number Placeholder 7"/>
          <p:cNvSpPr>
            <a:spLocks noGrp="1"/>
          </p:cNvSpPr>
          <p:nvPr>
            <p:ph type="sldNum" sz="quarter" idx="11"/>
          </p:nvPr>
        </p:nvSpPr>
        <p:spPr/>
        <p:txBody>
          <a:bodyPr/>
          <a:lstStyle/>
          <a:p>
            <a:fld id="{03EB59E2-90B9-4CD3-AC74-D672227E13C3}" type="slidenum">
              <a:rPr lang="en-US" smtClean="0"/>
              <a:pPr/>
              <a:t>29</a:t>
            </a:fld>
            <a:endParaRPr lang="en-US" dirty="0"/>
          </a:p>
        </p:txBody>
      </p:sp>
    </p:spTree>
    <p:extLst>
      <p:ext uri="{BB962C8B-B14F-4D97-AF65-F5344CB8AC3E}">
        <p14:creationId xmlns:p14="http://schemas.microsoft.com/office/powerpoint/2010/main" val="2451856787"/>
      </p:ext>
    </p:extLst>
  </p:cSld>
  <p:clrMapOvr>
    <a:masterClrMapping/>
  </p:clrMapOvr>
  <mc:AlternateContent xmlns:mc="http://schemas.openxmlformats.org/markup-compatibility/2006" xmlns:p14="http://schemas.microsoft.com/office/powerpoint/2010/main">
    <mc:Choice Requires="p14">
      <p:transition spd="slow" p14:dur="1250" advTm="5715">
        <p14:flip dir="r"/>
      </p:transition>
    </mc:Choice>
    <mc:Fallback xmlns="">
      <p:transition spd="slow" advTm="5715">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0" name="Picture Placeholder 9"/>
          <p:cNvSpPr>
            <a:spLocks noGrp="1"/>
          </p:cNvSpPr>
          <p:nvPr>
            <p:ph type="pic" sz="quarter" idx="13"/>
          </p:nvPr>
        </p:nvSpPr>
        <p:spPr/>
      </p:sp>
      <p:sp>
        <p:nvSpPr>
          <p:cNvPr id="16" name="Text Placeholder 15"/>
          <p:cNvSpPr>
            <a:spLocks noGrp="1"/>
          </p:cNvSpPr>
          <p:nvPr>
            <p:ph type="body" sz="quarter" idx="20"/>
          </p:nvPr>
        </p:nvSpPr>
        <p:spPr/>
        <p:txBody>
          <a:bodyPr/>
          <a:lstStyle/>
          <a:p>
            <a:r>
              <a:rPr kumimoji="1" lang="en-US" altLang="ja-JP" dirty="0"/>
              <a:t>Brad Bird</a:t>
            </a:r>
          </a:p>
        </p:txBody>
      </p:sp>
      <p:sp>
        <p:nvSpPr>
          <p:cNvPr id="11" name="Picture Placeholder 10"/>
          <p:cNvSpPr>
            <a:spLocks noGrp="1"/>
          </p:cNvSpPr>
          <p:nvPr>
            <p:ph type="pic" sz="quarter" idx="21"/>
          </p:nvPr>
        </p:nvSpPr>
        <p:spPr/>
      </p:sp>
      <p:sp>
        <p:nvSpPr>
          <p:cNvPr id="18" name="Text Placeholder 17"/>
          <p:cNvSpPr>
            <a:spLocks noGrp="1"/>
          </p:cNvSpPr>
          <p:nvPr>
            <p:ph type="body" sz="quarter" idx="22"/>
          </p:nvPr>
        </p:nvSpPr>
        <p:spPr/>
        <p:txBody>
          <a:bodyPr/>
          <a:lstStyle/>
          <a:p>
            <a:r>
              <a:rPr kumimoji="1" lang="en-US" altLang="ja-JP" dirty="0"/>
              <a:t>Kathryn Bigelow</a:t>
            </a:r>
            <a:endParaRPr kumimoji="1" lang="ja-JP" altLang="en-US" dirty="0"/>
          </a:p>
        </p:txBody>
      </p:sp>
      <p:sp>
        <p:nvSpPr>
          <p:cNvPr id="12" name="Picture Placeholder 11"/>
          <p:cNvSpPr>
            <a:spLocks noGrp="1"/>
          </p:cNvSpPr>
          <p:nvPr>
            <p:ph type="pic" sz="quarter" idx="23"/>
          </p:nvPr>
        </p:nvSpPr>
        <p:spPr/>
      </p:sp>
      <p:sp>
        <p:nvSpPr>
          <p:cNvPr id="20" name="Text Placeholder 19"/>
          <p:cNvSpPr>
            <a:spLocks noGrp="1"/>
          </p:cNvSpPr>
          <p:nvPr>
            <p:ph type="body" sz="quarter" idx="24"/>
          </p:nvPr>
        </p:nvSpPr>
        <p:spPr/>
        <p:txBody>
          <a:bodyPr/>
          <a:lstStyle/>
          <a:p>
            <a:r>
              <a:rPr kumimoji="1" lang="en-US" altLang="ja-JP" dirty="0"/>
              <a:t>Georges </a:t>
            </a:r>
            <a:r>
              <a:rPr kumimoji="1" lang="en-US" altLang="ja-JP" dirty="0" err="1"/>
              <a:t>Méliès</a:t>
            </a:r>
            <a:endParaRPr kumimoji="1" lang="ja-JP" altLang="en-US" dirty="0"/>
          </a:p>
        </p:txBody>
      </p:sp>
      <p:sp>
        <p:nvSpPr>
          <p:cNvPr id="13" name="Picture Placeholder 12"/>
          <p:cNvSpPr>
            <a:spLocks noGrp="1"/>
          </p:cNvSpPr>
          <p:nvPr>
            <p:ph type="pic" sz="quarter" idx="25"/>
          </p:nvPr>
        </p:nvSpPr>
        <p:spPr/>
      </p:sp>
      <p:sp>
        <p:nvSpPr>
          <p:cNvPr id="22" name="Text Placeholder 21"/>
          <p:cNvSpPr>
            <a:spLocks noGrp="1"/>
          </p:cNvSpPr>
          <p:nvPr>
            <p:ph type="body" sz="quarter" idx="26"/>
          </p:nvPr>
        </p:nvSpPr>
        <p:spPr/>
        <p:txBody>
          <a:bodyPr/>
          <a:lstStyle/>
          <a:p>
            <a:r>
              <a:rPr kumimoji="1" lang="en-US" altLang="ja-JP" dirty="0" err="1"/>
              <a:t>Suzana</a:t>
            </a:r>
            <a:r>
              <a:rPr kumimoji="1" lang="en-US" altLang="ja-JP" dirty="0"/>
              <a:t> </a:t>
            </a:r>
            <a:r>
              <a:rPr kumimoji="1" lang="en-US" altLang="ja-JP" dirty="0" err="1"/>
              <a:t>Amaral</a:t>
            </a:r>
            <a:endParaRPr kumimoji="1" lang="en-US" altLang="ja-JP" dirty="0"/>
          </a:p>
        </p:txBody>
      </p:sp>
      <p:sp>
        <p:nvSpPr>
          <p:cNvPr id="15" name="Picture Placeholder 14"/>
          <p:cNvSpPr>
            <a:spLocks noGrp="1"/>
          </p:cNvSpPr>
          <p:nvPr>
            <p:ph type="pic" sz="quarter" idx="27"/>
          </p:nvPr>
        </p:nvSpPr>
        <p:spPr/>
      </p:sp>
      <p:sp>
        <p:nvSpPr>
          <p:cNvPr id="24" name="Text Placeholder 23"/>
          <p:cNvSpPr>
            <a:spLocks noGrp="1"/>
          </p:cNvSpPr>
          <p:nvPr>
            <p:ph type="body" sz="quarter" idx="28"/>
          </p:nvPr>
        </p:nvSpPr>
        <p:spPr/>
        <p:txBody>
          <a:bodyPr/>
          <a:lstStyle/>
          <a:p>
            <a:r>
              <a:rPr kumimoji="1" lang="en-US" altLang="ja-JP" dirty="0" err="1"/>
              <a:t>Věra</a:t>
            </a:r>
            <a:r>
              <a:rPr kumimoji="1" lang="en-US" altLang="ja-JP" dirty="0"/>
              <a:t> </a:t>
            </a:r>
            <a:r>
              <a:rPr kumimoji="1" lang="en-US" altLang="ja-JP" dirty="0" err="1"/>
              <a:t>Chytilová</a:t>
            </a:r>
            <a:endParaRPr kumimoji="1" lang="en-US" altLang="ja-JP" dirty="0"/>
          </a:p>
        </p:txBody>
      </p:sp>
      <p:sp>
        <p:nvSpPr>
          <p:cNvPr id="17" name="Picture Placeholder 16"/>
          <p:cNvSpPr>
            <a:spLocks noGrp="1"/>
          </p:cNvSpPr>
          <p:nvPr>
            <p:ph type="pic" sz="quarter" idx="29"/>
          </p:nvPr>
        </p:nvSpPr>
        <p:spPr/>
      </p:sp>
      <p:sp>
        <p:nvSpPr>
          <p:cNvPr id="26" name="Text Placeholder 25"/>
          <p:cNvSpPr>
            <a:spLocks noGrp="1"/>
          </p:cNvSpPr>
          <p:nvPr>
            <p:ph type="body" sz="quarter" idx="30"/>
          </p:nvPr>
        </p:nvSpPr>
        <p:spPr/>
        <p:txBody>
          <a:bodyPr/>
          <a:lstStyle/>
          <a:p>
            <a:r>
              <a:rPr kumimoji="1" lang="en-US" altLang="ja-JP" dirty="0"/>
              <a:t>Neill Blomkamp</a:t>
            </a:r>
          </a:p>
        </p:txBody>
      </p:sp>
      <p:sp>
        <p:nvSpPr>
          <p:cNvPr id="14" name="Title 13"/>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34" name="Text Placeholder 33"/>
          <p:cNvSpPr>
            <a:spLocks noGrp="1"/>
          </p:cNvSpPr>
          <p:nvPr>
            <p:ph type="body" sz="quarter" idx="31"/>
          </p:nvPr>
        </p:nvSpPr>
        <p:spPr/>
        <p:txBody>
          <a:bodyPr>
            <a:normAutofit/>
          </a:bodyPr>
          <a:lstStyle/>
          <a:p>
            <a:r>
              <a:rPr kumimoji="1" lang="en-US" altLang="ja-JP" dirty="0"/>
              <a:t>Art Director</a:t>
            </a:r>
            <a:endParaRPr kumimoji="1" lang="ja-JP" altLang="en-US" dirty="0"/>
          </a:p>
        </p:txBody>
      </p:sp>
      <p:sp>
        <p:nvSpPr>
          <p:cNvPr id="35" name="Text Placeholder 34"/>
          <p:cNvSpPr>
            <a:spLocks noGrp="1"/>
          </p:cNvSpPr>
          <p:nvPr>
            <p:ph type="body" sz="quarter" idx="32"/>
          </p:nvPr>
        </p:nvSpPr>
        <p:spPr/>
        <p:txBody>
          <a:bodyPr>
            <a:normAutofit/>
          </a:bodyPr>
          <a:lstStyle/>
          <a:p>
            <a:r>
              <a:rPr kumimoji="1" lang="en-US" altLang="ja-JP" dirty="0"/>
              <a:t>UX Specialist</a:t>
            </a:r>
            <a:endParaRPr kumimoji="1" lang="ja-JP" altLang="en-US" dirty="0"/>
          </a:p>
        </p:txBody>
      </p:sp>
      <p:sp>
        <p:nvSpPr>
          <p:cNvPr id="36" name="Text Placeholder 35"/>
          <p:cNvSpPr>
            <a:spLocks noGrp="1"/>
          </p:cNvSpPr>
          <p:nvPr>
            <p:ph type="body" sz="quarter" idx="33"/>
          </p:nvPr>
        </p:nvSpPr>
        <p:spPr/>
        <p:txBody>
          <a:bodyPr>
            <a:normAutofit/>
          </a:bodyPr>
          <a:lstStyle/>
          <a:p>
            <a:r>
              <a:rPr kumimoji="1" lang="en-US" altLang="ja-JP" dirty="0"/>
              <a:t>UX Specialist</a:t>
            </a:r>
            <a:endParaRPr kumimoji="1" lang="ja-JP" altLang="en-US" dirty="0"/>
          </a:p>
        </p:txBody>
      </p:sp>
      <p:sp>
        <p:nvSpPr>
          <p:cNvPr id="37" name="Text Placeholder 36"/>
          <p:cNvSpPr>
            <a:spLocks noGrp="1"/>
          </p:cNvSpPr>
          <p:nvPr>
            <p:ph type="body" sz="quarter" idx="34"/>
          </p:nvPr>
        </p:nvSpPr>
        <p:spPr/>
        <p:txBody>
          <a:bodyPr>
            <a:normAutofit/>
          </a:bodyPr>
          <a:lstStyle/>
          <a:p>
            <a:r>
              <a:rPr kumimoji="1" lang="en-US" altLang="ja-JP" dirty="0"/>
              <a:t>UI Designer</a:t>
            </a:r>
            <a:endParaRPr kumimoji="1" lang="ja-JP" altLang="en-US" dirty="0"/>
          </a:p>
        </p:txBody>
      </p:sp>
      <p:sp>
        <p:nvSpPr>
          <p:cNvPr id="38" name="Text Placeholder 37"/>
          <p:cNvSpPr>
            <a:spLocks noGrp="1"/>
          </p:cNvSpPr>
          <p:nvPr>
            <p:ph type="body" sz="quarter" idx="35"/>
          </p:nvPr>
        </p:nvSpPr>
        <p:spPr/>
        <p:txBody>
          <a:bodyPr>
            <a:normAutofit/>
          </a:bodyPr>
          <a:lstStyle/>
          <a:p>
            <a:r>
              <a:rPr kumimoji="1" lang="en-US" altLang="ja-JP" dirty="0"/>
              <a:t>UX Design Lead</a:t>
            </a:r>
            <a:endParaRPr kumimoji="1" lang="ja-JP" altLang="en-US" dirty="0"/>
          </a:p>
        </p:txBody>
      </p:sp>
      <p:sp>
        <p:nvSpPr>
          <p:cNvPr id="39" name="Text Placeholder 38"/>
          <p:cNvSpPr>
            <a:spLocks noGrp="1"/>
          </p:cNvSpPr>
          <p:nvPr>
            <p:ph type="body" sz="quarter" idx="36"/>
          </p:nvPr>
        </p:nvSpPr>
        <p:spPr/>
        <p:txBody>
          <a:bodyPr>
            <a:normAutofit/>
          </a:bodyPr>
          <a:lstStyle/>
          <a:p>
            <a:r>
              <a:rPr kumimoji="1" lang="en-US" altLang="ja-JP" dirty="0"/>
              <a:t>Line Producer</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30</a:t>
            </a:fld>
            <a:endParaRPr lang="en-US" dirty="0"/>
          </a:p>
        </p:txBody>
      </p:sp>
    </p:spTree>
    <p:extLst>
      <p:ext uri="{BB962C8B-B14F-4D97-AF65-F5344CB8AC3E}">
        <p14:creationId xmlns:p14="http://schemas.microsoft.com/office/powerpoint/2010/main" val="3066251606"/>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Picture Placeholder 4"/>
          <p:cNvSpPr>
            <a:spLocks noGrp="1"/>
          </p:cNvSpPr>
          <p:nvPr>
            <p:ph type="pic" sz="quarter" idx="13"/>
          </p:nvPr>
        </p:nvSpPr>
        <p:spPr/>
      </p:sp>
      <p:sp>
        <p:nvSpPr>
          <p:cNvPr id="28" name="Title 27"/>
          <p:cNvSpPr>
            <a:spLocks noGrp="1"/>
          </p:cNvSpPr>
          <p:nvPr>
            <p:ph type="title"/>
          </p:nvPr>
        </p:nvSpPr>
        <p:spPr/>
        <p:txBody>
          <a:bodyPr/>
          <a:lstStyle/>
          <a:p>
            <a:r>
              <a:rPr kumimoji="1" lang="en-US" altLang="ja-JP" dirty="0"/>
              <a:t>IMAGINATION</a:t>
            </a:r>
            <a:br>
              <a:rPr kumimoji="1" lang="en-US" altLang="ja-JP" dirty="0"/>
            </a:br>
            <a:r>
              <a:rPr kumimoji="1" lang="en-US" altLang="ja-JP" dirty="0"/>
              <a:t>MEANS</a:t>
            </a:r>
            <a:br>
              <a:rPr kumimoji="1" lang="en-US" altLang="ja-JP" dirty="0"/>
            </a:br>
            <a:r>
              <a:rPr kumimoji="1" lang="en-US" altLang="ja-JP" dirty="0"/>
              <a:t>NOTHING</a:t>
            </a:r>
            <a:br>
              <a:rPr kumimoji="1" lang="en-US" altLang="ja-JP" dirty="0"/>
            </a:br>
            <a:r>
              <a:rPr kumimoji="1" lang="en-US" altLang="ja-JP" dirty="0"/>
              <a:t>WITHOUT</a:t>
            </a:r>
            <a:br>
              <a:rPr kumimoji="1" lang="en-US" altLang="ja-JP" dirty="0"/>
            </a:br>
            <a:r>
              <a:rPr kumimoji="1" lang="en-US" altLang="ja-JP" dirty="0">
                <a:solidFill>
                  <a:schemeClr val="accent1"/>
                </a:solidFill>
              </a:rPr>
              <a:t>DOING</a:t>
            </a:r>
            <a:endParaRPr kumimoji="1" lang="ja-JP" altLang="en-US" dirty="0">
              <a:solidFill>
                <a:schemeClr val="accent1"/>
              </a:solidFill>
            </a:endParaRPr>
          </a:p>
        </p:txBody>
      </p:sp>
      <p:sp>
        <p:nvSpPr>
          <p:cNvPr id="31" name="Text Placeholder 30"/>
          <p:cNvSpPr>
            <a:spLocks noGrp="1"/>
          </p:cNvSpPr>
          <p:nvPr>
            <p:ph type="body" sz="quarter" idx="1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 </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31</a:t>
            </a:fld>
            <a:endParaRPr lang="en-US" dirty="0"/>
          </a:p>
        </p:txBody>
      </p:sp>
    </p:spTree>
    <p:extLst>
      <p:ext uri="{BB962C8B-B14F-4D97-AF65-F5344CB8AC3E}">
        <p14:creationId xmlns:p14="http://schemas.microsoft.com/office/powerpoint/2010/main" val="95707884"/>
      </p:ext>
    </p:extLst>
  </p:cSld>
  <p:clrMapOvr>
    <a:masterClrMapping/>
  </p:clrMapOvr>
  <mc:AlternateContent xmlns:mc="http://schemas.openxmlformats.org/markup-compatibility/2006" xmlns:p14="http://schemas.microsoft.com/office/powerpoint/2010/main">
    <mc:Choice Requires="p14">
      <p:transition spd="slow" p14:dur="1250" advTm="3914">
        <p14:flip dir="r"/>
      </p:transition>
    </mc:Choice>
    <mc:Fallback xmlns="">
      <p:transition spd="slow" advTm="3914">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PROMISES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WE CARE</a:t>
            </a:r>
            <a:endParaRPr kumimoji="1" lang="ja-JP" altLang="en-US" dirty="0"/>
          </a:p>
        </p:txBody>
      </p:sp>
      <p:sp>
        <p:nvSpPr>
          <p:cNvPr id="10" name="Text Placeholder 9"/>
          <p:cNvSpPr>
            <a:spLocks noGrp="1"/>
          </p:cNvSpPr>
          <p:nvPr>
            <p:ph type="body" sz="quarter" idx="19"/>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p>
          <a:p>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WE CREATE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a:t>
            </a:r>
            <a:r>
              <a:rPr kumimoji="1" lang="en-US" altLang="ja-JP" dirty="0">
                <a:solidFill>
                  <a:schemeClr val="accent1"/>
                </a:solidFill>
              </a:rPr>
              <a:t>semper </a:t>
            </a:r>
            <a:r>
              <a:rPr kumimoji="1" lang="en-US" altLang="ja-JP" dirty="0" err="1">
                <a:solidFill>
                  <a:schemeClr val="accent1"/>
                </a:solidFill>
              </a:rPr>
              <a:t>consetetur</a:t>
            </a:r>
            <a:r>
              <a:rPr kumimoji="1" lang="en-US" altLang="ja-JP" dirty="0">
                <a:solidFill>
                  <a:schemeClr val="accent1"/>
                </a:solidFill>
              </a:rPr>
              <a:t>, </a:t>
            </a:r>
            <a:r>
              <a:rPr kumimoji="1" lang="en-US" altLang="ja-JP" dirty="0" err="1">
                <a:solidFill>
                  <a:schemeClr val="accent1"/>
                </a:solidFill>
              </a:rPr>
              <a:t>sed</a:t>
            </a:r>
            <a:r>
              <a:rPr kumimoji="1" lang="en-US" altLang="ja-JP" dirty="0">
                <a:solidFill>
                  <a:schemeClr val="accent1"/>
                </a:solidFill>
              </a:rPr>
              <a:t> ne </a:t>
            </a:r>
            <a:r>
              <a:rPr kumimoji="1" lang="en-US" altLang="ja-JP" dirty="0" err="1">
                <a:solidFill>
                  <a:schemeClr val="accent1"/>
                </a:solidFill>
              </a:rPr>
              <a:t>solum</a:t>
            </a:r>
            <a:r>
              <a:rPr kumimoji="1" lang="en-US" altLang="ja-JP" dirty="0">
                <a:solidFill>
                  <a:schemeClr val="accent1"/>
                </a:solidFill>
              </a:rPr>
              <a:t> </a:t>
            </a:r>
            <a:r>
              <a:rPr kumimoji="1" lang="en-US" altLang="ja-JP" dirty="0" err="1">
                <a:solidFill>
                  <a:schemeClr val="accent1"/>
                </a:solidFill>
              </a:rPr>
              <a:t>vocent</a:t>
            </a:r>
            <a:r>
              <a:rPr kumimoji="1" lang="en-US" altLang="ja-JP" dirty="0">
                <a:solidFill>
                  <a:schemeClr val="accent1"/>
                </a:solidFill>
              </a:rPr>
              <a:t> </a:t>
            </a:r>
            <a:r>
              <a:rPr kumimoji="1" lang="en-US" altLang="ja-JP" dirty="0" err="1">
                <a:solidFill>
                  <a:schemeClr val="accent1"/>
                </a:solidFill>
              </a:rPr>
              <a:t>aperiam</a:t>
            </a:r>
            <a:r>
              <a:rPr kumimoji="1" lang="en-US" altLang="ja-JP" dirty="0"/>
              <a:t>. </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WE SHARE</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t>
            </a:r>
            <a:r>
              <a:rPr kumimoji="1" lang="en-US" altLang="ja-JP" dirty="0">
                <a:solidFill>
                  <a:schemeClr val="accent1"/>
                </a:solidFill>
              </a:rPr>
              <a:t>An sea </a:t>
            </a:r>
            <a:r>
              <a:rPr kumimoji="1" lang="en-US" altLang="ja-JP" dirty="0" err="1">
                <a:solidFill>
                  <a:schemeClr val="accent1"/>
                </a:solidFill>
              </a:rPr>
              <a:t>veritus</a:t>
            </a:r>
            <a:r>
              <a:rPr kumimoji="1" lang="en-US" altLang="ja-JP" dirty="0">
                <a:solidFill>
                  <a:schemeClr val="accent1"/>
                </a:solidFill>
              </a:rPr>
              <a:t> </a:t>
            </a:r>
            <a:r>
              <a:rPr kumimoji="1" lang="en-US" altLang="ja-JP" dirty="0" err="1">
                <a:solidFill>
                  <a:schemeClr val="accent1"/>
                </a:solidFill>
              </a:rPr>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 </a:t>
            </a:r>
            <a:r>
              <a:rPr kumimoji="1" lang="en-US" altLang="ja-JP" dirty="0" err="1"/>
              <a:t>albucius</a:t>
            </a:r>
            <a:r>
              <a:rPr kumimoji="1" lang="en-US" altLang="ja-JP" dirty="0"/>
              <a:t> </a:t>
            </a:r>
            <a:r>
              <a:rPr kumimoji="1" lang="en-US" altLang="ja-JP" dirty="0" err="1"/>
              <a:t>constituto</a:t>
            </a:r>
            <a:r>
              <a:rPr kumimoji="1" lang="en-US" altLang="ja-JP" dirty="0"/>
              <a:t> </a:t>
            </a:r>
            <a:r>
              <a:rPr kumimoji="1" lang="en-US" altLang="ja-JP" dirty="0" err="1"/>
              <a:t>mnesarchum</a:t>
            </a:r>
            <a:r>
              <a:rPr kumimoji="1" lang="en-US" altLang="ja-JP" dirty="0"/>
              <a:t> </a:t>
            </a:r>
            <a:r>
              <a:rPr kumimoji="1" lang="en-US" altLang="ja-JP" dirty="0" err="1"/>
              <a:t>eam</a:t>
            </a:r>
            <a:r>
              <a:rPr kumimoji="1" lang="en-US" altLang="ja-JP" dirty="0"/>
              <a:t> ex.</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WE SATISFY</a:t>
            </a:r>
            <a:endParaRPr kumimoji="1" lang="ja-JP" altLang="en-US" dirty="0"/>
          </a:p>
        </p:txBody>
      </p:sp>
      <p:sp>
        <p:nvSpPr>
          <p:cNvPr id="16" name="Text Placeholder 15"/>
          <p:cNvSpPr>
            <a:spLocks noGrp="1"/>
          </p:cNvSpPr>
          <p:nvPr>
            <p:ph type="body" sz="quarter" idx="2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duo </a:t>
            </a:r>
            <a:r>
              <a:rPr kumimoji="1" lang="en-US" altLang="ja-JP" dirty="0" err="1"/>
              <a:t>dico</a:t>
            </a:r>
            <a:r>
              <a:rPr kumimoji="1" lang="en-US" altLang="ja-JP" dirty="0"/>
              <a:t> </a:t>
            </a:r>
            <a:r>
              <a:rPr kumimoji="1" lang="en-US" altLang="ja-JP" dirty="0" err="1"/>
              <a:t>accusamus</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32</a:t>
            </a:fld>
            <a:endParaRPr lang="en-US" dirty="0"/>
          </a:p>
        </p:txBody>
      </p:sp>
    </p:spTree>
    <p:extLst>
      <p:ext uri="{BB962C8B-B14F-4D97-AF65-F5344CB8AC3E}">
        <p14:creationId xmlns:p14="http://schemas.microsoft.com/office/powerpoint/2010/main" val="1791228891"/>
      </p:ext>
    </p:extLst>
  </p:cSld>
  <p:clrMapOvr>
    <a:masterClrMapping/>
  </p:clrMapOvr>
  <mc:AlternateContent xmlns:mc="http://schemas.openxmlformats.org/markup-compatibility/2006" xmlns:p14="http://schemas.microsoft.com/office/powerpoint/2010/main">
    <mc:Choice Requires="p14">
      <p:transition spd="slow" p14:dur="1250" advTm="7642">
        <p14:flip dir="r"/>
      </p:transition>
    </mc:Choice>
    <mc:Fallback xmlns="">
      <p:transition spd="slow" advTm="7642">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8" name="Text Placeholder 7"/>
          <p:cNvSpPr>
            <a:spLocks noGrp="1"/>
          </p:cNvSpPr>
          <p:nvPr>
            <p:ph type="body" sz="quarter" idx="15"/>
          </p:nvPr>
        </p:nvSpPr>
        <p:spPr/>
        <p:txBody>
          <a:bodyPr/>
          <a:lstStyle/>
          <a:p>
            <a:r>
              <a:rPr kumimoji="1" lang="en-US" altLang="ja-JP" dirty="0"/>
              <a:t>1</a:t>
            </a:r>
            <a:endParaRPr kumimoji="1" lang="ja-JP" altLang="en-US" dirty="0"/>
          </a:p>
        </p:txBody>
      </p:sp>
      <p:sp>
        <p:nvSpPr>
          <p:cNvPr id="6" name="Title 5"/>
          <p:cNvSpPr>
            <a:spLocks noGrp="1"/>
          </p:cNvSpPr>
          <p:nvPr>
            <p:ph type="title"/>
          </p:nvPr>
        </p:nvSpPr>
        <p:spPr/>
        <p:txBody>
          <a:bodyPr/>
          <a:lstStyle/>
          <a:p>
            <a:r>
              <a:rPr kumimoji="1" lang="en-US" altLang="ja-JP" dirty="0"/>
              <a:t>THE START OF</a:t>
            </a:r>
            <a:br>
              <a:rPr kumimoji="1" lang="en-US" altLang="ja-JP" dirty="0"/>
            </a:br>
            <a:r>
              <a:rPr kumimoji="1" lang="en-US" altLang="ja-JP" dirty="0"/>
              <a:t>OUR </a:t>
            </a:r>
            <a:r>
              <a:rPr kumimoji="1" lang="en-US" altLang="ja-JP" dirty="0">
                <a:solidFill>
                  <a:schemeClr val="accent1"/>
                </a:solidFill>
              </a:rPr>
              <a:t>DREAM</a:t>
            </a:r>
            <a:endParaRPr kumimoji="1" lang="ja-JP" altLang="en-US" dirty="0">
              <a:solidFill>
                <a:schemeClr val="accent1"/>
              </a:solidFill>
            </a:endParaRPr>
          </a:p>
        </p:txBody>
      </p:sp>
      <p:sp>
        <p:nvSpPr>
          <p:cNvPr id="9" name="Text Placeholder 8"/>
          <p:cNvSpPr>
            <a:spLocks noGrp="1"/>
          </p:cNvSpPr>
          <p:nvPr>
            <p:ph type="body" sz="quarter" idx="16"/>
          </p:nvPr>
        </p:nvSpPr>
        <p:spPr/>
        <p:txBody>
          <a:bodyPr/>
          <a:lstStyle/>
          <a:p>
            <a:r>
              <a:rPr kumimoji="1" lang="en-US" altLang="ja-JP" dirty="0"/>
              <a:t>9</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9</a:t>
            </a:r>
            <a:endParaRPr kumimoji="1" lang="ja-JP" altLang="en-US" dirty="0"/>
          </a:p>
        </p:txBody>
      </p:sp>
      <p:sp>
        <p:nvSpPr>
          <p:cNvPr id="11" name="Text Placeholder 10"/>
          <p:cNvSpPr>
            <a:spLocks noGrp="1"/>
          </p:cNvSpPr>
          <p:nvPr>
            <p:ph type="body" sz="quarter" idx="18"/>
          </p:nvPr>
        </p:nvSpPr>
        <p:spPr/>
        <p:txBody>
          <a:bodyPr/>
          <a:lstStyle/>
          <a:p>
            <a:r>
              <a:rPr kumimoji="1" lang="en-US" altLang="ja-JP" dirty="0"/>
              <a:t>7</a:t>
            </a:r>
            <a:endParaRPr kumimoji="1" lang="ja-JP" altLang="en-US" dirty="0"/>
          </a:p>
        </p:txBody>
      </p:sp>
      <p:sp>
        <p:nvSpPr>
          <p:cNvPr id="12" name="Text Placeholder 11"/>
          <p:cNvSpPr>
            <a:spLocks noGrp="1"/>
          </p:cNvSpPr>
          <p:nvPr>
            <p:ph type="body" sz="quarter" idx="20"/>
          </p:nvPr>
        </p:nvSpPr>
        <p:spPr/>
        <p:txBody>
          <a:bodyPr/>
          <a:lstStyle/>
          <a:p>
            <a:r>
              <a:rPr kumimoji="1" lang="en-US" altLang="ja-JP" dirty="0"/>
              <a:t>Cu </a:t>
            </a:r>
            <a:r>
              <a:rPr kumimoji="1" lang="en-US" altLang="ja-JP" dirty="0" err="1"/>
              <a:t>suas</a:t>
            </a:r>
            <a:r>
              <a:rPr kumimoji="1" lang="en-US" altLang="ja-JP" dirty="0"/>
              <a:t> </a:t>
            </a:r>
            <a:r>
              <a:rPr kumimoji="1" lang="en-US" altLang="ja-JP" dirty="0" err="1"/>
              <a:t>singulis</a:t>
            </a:r>
            <a:r>
              <a:rPr kumimoji="1" lang="en-US" altLang="ja-JP" dirty="0"/>
              <a:t> qui, </a:t>
            </a:r>
            <a:r>
              <a:rPr kumimoji="1" lang="en-US" altLang="ja-JP" dirty="0" err="1"/>
              <a:t>ei</a:t>
            </a:r>
            <a:r>
              <a:rPr kumimoji="1" lang="en-US" altLang="ja-JP" dirty="0"/>
              <a:t> </a:t>
            </a:r>
            <a:r>
              <a:rPr kumimoji="1" lang="en-US" altLang="ja-JP" dirty="0" err="1"/>
              <a:t>vix</a:t>
            </a:r>
            <a:r>
              <a:rPr kumimoji="1" lang="en-US" altLang="ja-JP" dirty="0"/>
              <a:t> </a:t>
            </a:r>
            <a:r>
              <a:rPr kumimoji="1" lang="en-US" altLang="ja-JP" dirty="0" err="1"/>
              <a:t>nonumes</a:t>
            </a:r>
            <a:r>
              <a:rPr kumimoji="1" lang="en-US" altLang="ja-JP" dirty="0"/>
              <a:t> </a:t>
            </a:r>
            <a:r>
              <a:rPr kumimoji="1" lang="en-US" altLang="ja-JP" dirty="0" err="1"/>
              <a:t>principes</a:t>
            </a:r>
            <a:r>
              <a:rPr kumimoji="1" lang="en-US" altLang="ja-JP" dirty="0"/>
              <a:t> </a:t>
            </a:r>
            <a:r>
              <a:rPr kumimoji="1" lang="en-US" altLang="ja-JP" dirty="0" err="1"/>
              <a:t>intellegebat</a:t>
            </a:r>
            <a:r>
              <a:rPr kumimoji="1" lang="en-US" altLang="ja-JP" dirty="0"/>
              <a:t>. </a:t>
            </a:r>
            <a:r>
              <a:rPr kumimoji="1" lang="en-US" altLang="ja-JP" dirty="0" err="1"/>
              <a:t>Epicuri</a:t>
            </a:r>
            <a:r>
              <a:rPr kumimoji="1" lang="en-US" altLang="ja-JP" dirty="0"/>
              <a:t> </a:t>
            </a:r>
            <a:r>
              <a:rPr kumimoji="1" lang="en-US" altLang="ja-JP" dirty="0" err="1"/>
              <a:t>consetetur</a:t>
            </a:r>
            <a:r>
              <a:rPr kumimoji="1" lang="en-US" altLang="ja-JP" dirty="0"/>
              <a:t> his an, </a:t>
            </a:r>
            <a:r>
              <a:rPr kumimoji="1" lang="en-US" altLang="ja-JP" dirty="0" err="1"/>
              <a:t>appetere</a:t>
            </a:r>
            <a:r>
              <a:rPr kumimoji="1" lang="en-US" altLang="ja-JP" dirty="0"/>
              <a:t> </a:t>
            </a:r>
            <a:r>
              <a:rPr kumimoji="1" lang="en-US" altLang="ja-JP" dirty="0" err="1"/>
              <a:t>phaedrum</a:t>
            </a:r>
            <a:r>
              <a:rPr kumimoji="1" lang="en-US" altLang="ja-JP" dirty="0"/>
              <a:t> </a:t>
            </a:r>
            <a:r>
              <a:rPr kumimoji="1" lang="en-US" altLang="ja-JP" dirty="0" err="1"/>
              <a:t>incorrupte</a:t>
            </a:r>
            <a:r>
              <a:rPr kumimoji="1" lang="en-US" altLang="ja-JP" dirty="0"/>
              <a:t> </a:t>
            </a:r>
            <a:r>
              <a:rPr kumimoji="1" lang="en-US" altLang="ja-JP" dirty="0" err="1"/>
              <a:t>nam</a:t>
            </a:r>
            <a:r>
              <a:rPr kumimoji="1" lang="en-US" altLang="ja-JP" dirty="0"/>
              <a:t> et. </a:t>
            </a:r>
            <a:r>
              <a:rPr kumimoji="1" lang="en-US" altLang="ja-JP" dirty="0" err="1"/>
              <a:t>Eam</a:t>
            </a:r>
            <a:r>
              <a:rPr kumimoji="1" lang="en-US" altLang="ja-JP" dirty="0"/>
              <a:t> </a:t>
            </a:r>
            <a:r>
              <a:rPr kumimoji="1" lang="en-US" altLang="ja-JP" dirty="0" err="1"/>
              <a:t>erat</a:t>
            </a:r>
            <a:r>
              <a:rPr kumimoji="1" lang="en-US" altLang="ja-JP" dirty="0"/>
              <a:t> </a:t>
            </a:r>
            <a:r>
              <a:rPr kumimoji="1" lang="en-US" altLang="ja-JP" dirty="0" err="1"/>
              <a:t>perpetua</a:t>
            </a:r>
            <a:r>
              <a:rPr kumimoji="1" lang="en-US" altLang="ja-JP" dirty="0"/>
              <a:t> ad, </a:t>
            </a:r>
            <a:r>
              <a:rPr kumimoji="1" lang="en-US" altLang="ja-JP" dirty="0" err="1"/>
              <a:t>ei</a:t>
            </a:r>
            <a:r>
              <a:rPr kumimoji="1" lang="en-US" altLang="ja-JP" dirty="0"/>
              <a:t> qui </a:t>
            </a:r>
            <a:r>
              <a:rPr kumimoji="1" lang="en-US" altLang="ja-JP" dirty="0" err="1"/>
              <a:t>dicunt</a:t>
            </a:r>
            <a:r>
              <a:rPr kumimoji="1" lang="en-US" altLang="ja-JP" dirty="0"/>
              <a:t> </a:t>
            </a:r>
            <a:r>
              <a:rPr kumimoji="1" lang="en-US" altLang="ja-JP" dirty="0" err="1"/>
              <a:t>aliquando</a:t>
            </a:r>
            <a:r>
              <a:rPr kumimoji="1" lang="en-US" altLang="ja-JP" dirty="0"/>
              <a:t> </a:t>
            </a:r>
            <a:r>
              <a:rPr kumimoji="1" lang="en-US" altLang="ja-JP" dirty="0" err="1"/>
              <a:t>interesset</a:t>
            </a:r>
            <a:r>
              <a:rPr kumimoji="1" lang="en-US" altLang="ja-JP" dirty="0"/>
              <a:t>, </a:t>
            </a:r>
            <a:r>
              <a:rPr kumimoji="1" lang="en-US" altLang="ja-JP" dirty="0" err="1"/>
              <a:t>eu</a:t>
            </a:r>
            <a:r>
              <a:rPr kumimoji="1" lang="en-US" altLang="ja-JP" dirty="0"/>
              <a:t> </a:t>
            </a:r>
            <a:r>
              <a:rPr kumimoji="1" lang="en-US" altLang="ja-JP" dirty="0" err="1"/>
              <a:t>timeam</a:t>
            </a:r>
            <a:r>
              <a:rPr kumimoji="1" lang="en-US" altLang="ja-JP" dirty="0"/>
              <a:t> </a:t>
            </a:r>
            <a:r>
              <a:rPr kumimoji="1" lang="en-US" altLang="ja-JP" dirty="0" err="1"/>
              <a:t>detracto</a:t>
            </a:r>
            <a:r>
              <a:rPr kumimoji="1" lang="en-US" altLang="ja-JP" dirty="0"/>
              <a:t> </a:t>
            </a:r>
            <a:r>
              <a:rPr kumimoji="1" lang="en-US" altLang="ja-JP" dirty="0" err="1"/>
              <a:t>omittantur</a:t>
            </a:r>
            <a:r>
              <a:rPr kumimoji="1" lang="en-US" altLang="ja-JP" dirty="0"/>
              <a:t> usu. </a:t>
            </a:r>
            <a:endParaRPr kumimoji="1" lang="ja-JP" altLang="en-US" dirty="0"/>
          </a:p>
        </p:txBody>
      </p:sp>
    </p:spTree>
    <p:extLst>
      <p:ext uri="{BB962C8B-B14F-4D97-AF65-F5344CB8AC3E}">
        <p14:creationId xmlns:p14="http://schemas.microsoft.com/office/powerpoint/2010/main" val="3309061788"/>
      </p:ext>
    </p:extLst>
  </p:cSld>
  <p:clrMapOvr>
    <a:masterClrMapping/>
  </p:clrMapOvr>
  <mc:AlternateContent xmlns:mc="http://schemas.openxmlformats.org/markup-compatibility/2006" xmlns:p14="http://schemas.microsoft.com/office/powerpoint/2010/main">
    <mc:Choice Requires="p14">
      <p:transition spd="slow" p14:dur="1250" advTm="4928">
        <p14:flip dir="r"/>
      </p:transition>
    </mc:Choice>
    <mc:Fallback xmlns="">
      <p:transition spd="slow" advTm="4928">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1</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enim</a:t>
            </a:r>
            <a:r>
              <a:rPr kumimoji="1" lang="en-US" altLang="ja-JP" dirty="0">
                <a:solidFill>
                  <a:schemeClr val="accent1"/>
                </a:solidFill>
              </a:rPr>
              <a:t> </a:t>
            </a:r>
            <a:r>
              <a:rPr kumimoji="1" lang="en-US" altLang="ja-JP" dirty="0" err="1">
                <a:solidFill>
                  <a:schemeClr val="accent1"/>
                </a:solidFill>
              </a:rPr>
              <a:t>nusquam</a:t>
            </a:r>
            <a:r>
              <a:rPr kumimoji="1" lang="en-US" altLang="ja-JP" dirty="0">
                <a:solidFill>
                  <a:schemeClr val="accent1"/>
                </a:solidFill>
              </a:rPr>
              <a:t> quo at. Quo ad </a:t>
            </a:r>
            <a:r>
              <a:rPr kumimoji="1" lang="en-US" altLang="ja-JP" dirty="0" err="1">
                <a:solidFill>
                  <a:schemeClr val="accent1"/>
                </a:solidFill>
              </a:rPr>
              <a:t>decore</a:t>
            </a:r>
            <a:r>
              <a:rPr kumimoji="1" lang="en-US" altLang="ja-JP" dirty="0">
                <a:solidFill>
                  <a:schemeClr val="accent1"/>
                </a:solidFill>
              </a:rPr>
              <a:t> </a:t>
            </a:r>
            <a:r>
              <a:rPr kumimoji="1" lang="en-US" altLang="ja-JP" dirty="0" err="1">
                <a:solidFill>
                  <a:schemeClr val="accent1"/>
                </a:solidFill>
              </a:rPr>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2</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3</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 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An sea </a:t>
            </a:r>
            <a:r>
              <a:rPr kumimoji="1" lang="en-US" altLang="ja-JP" dirty="0" err="1"/>
              <a:t>veritus</a:t>
            </a:r>
            <a:r>
              <a:rPr kumimoji="1" lang="en-US" altLang="ja-JP" dirty="0"/>
              <a:t> </a:t>
            </a:r>
            <a:r>
              <a:rPr kumimoji="1" lang="en-US" altLang="ja-JP" dirty="0" err="1"/>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1997</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2000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2004</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34</a:t>
            </a:fld>
            <a:endParaRPr lang="en-US" dirty="0"/>
          </a:p>
        </p:txBody>
      </p:sp>
    </p:spTree>
    <p:extLst>
      <p:ext uri="{BB962C8B-B14F-4D97-AF65-F5344CB8AC3E}">
        <p14:creationId xmlns:p14="http://schemas.microsoft.com/office/powerpoint/2010/main" val="1848784345"/>
      </p:ext>
    </p:extLst>
  </p:cSld>
  <p:clrMapOvr>
    <a:masterClrMapping/>
  </p:clrMapOvr>
  <mc:AlternateContent xmlns:mc="http://schemas.openxmlformats.org/markup-compatibility/2006" xmlns:p14="http://schemas.microsoft.com/office/powerpoint/2010/main">
    <mc:Choice Requires="p14">
      <p:transition spd="slow" p14:dur="1250" advTm="8576">
        <p14:flip dir="r"/>
      </p:transition>
    </mc:Choice>
    <mc:Fallback xmlns="">
      <p:transition spd="slow" advTm="8576">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4</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5</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a:t>At </a:t>
            </a:r>
            <a:r>
              <a:rPr kumimoji="1" lang="en-US" altLang="ja-JP" dirty="0" err="1"/>
              <a:t>legere</a:t>
            </a:r>
            <a:r>
              <a:rPr kumimoji="1" lang="en-US" altLang="ja-JP" dirty="0"/>
              <a:t> </a:t>
            </a:r>
            <a:r>
              <a:rPr kumimoji="1" lang="en-US" altLang="ja-JP" dirty="0" err="1"/>
              <a:t>facete</a:t>
            </a:r>
            <a:r>
              <a:rPr kumimoji="1" lang="en-US" altLang="ja-JP" dirty="0"/>
              <a:t> </a:t>
            </a:r>
            <a:r>
              <a:rPr kumimoji="1" lang="en-US" altLang="ja-JP" dirty="0" err="1"/>
              <a:t>patrioque</a:t>
            </a:r>
            <a:r>
              <a:rPr kumimoji="1" lang="en-US" altLang="ja-JP" dirty="0"/>
              <a:t> cum. </a:t>
            </a:r>
            <a:r>
              <a:rPr kumimoji="1" lang="en-US" altLang="ja-JP" dirty="0" err="1"/>
              <a:t>Iisque</a:t>
            </a:r>
            <a:r>
              <a:rPr kumimoji="1" lang="en-US" altLang="ja-JP" dirty="0"/>
              <a:t> </a:t>
            </a:r>
            <a:r>
              <a:rPr kumimoji="1" lang="en-US" altLang="ja-JP" dirty="0" err="1"/>
              <a:t>menandri</a:t>
            </a:r>
            <a:r>
              <a:rPr kumimoji="1" lang="en-US" altLang="ja-JP" dirty="0"/>
              <a:t> id </a:t>
            </a:r>
            <a:r>
              <a:rPr kumimoji="1" lang="en-US" altLang="ja-JP" dirty="0" err="1"/>
              <a:t>mea</a:t>
            </a:r>
            <a:r>
              <a:rPr kumimoji="1" lang="en-US" altLang="ja-JP" dirty="0"/>
              <a:t>. </a:t>
            </a:r>
            <a:r>
              <a:rPr kumimoji="1" lang="en-US" altLang="ja-JP" dirty="0" err="1">
                <a:solidFill>
                  <a:schemeClr val="accent1"/>
                </a:solidFill>
              </a:rPr>
              <a:t>Eu</a:t>
            </a:r>
            <a:r>
              <a:rPr kumimoji="1" lang="en-US" altLang="ja-JP" dirty="0">
                <a:solidFill>
                  <a:schemeClr val="accent1"/>
                </a:solidFill>
              </a:rPr>
              <a:t> case fugit </a:t>
            </a:r>
            <a:r>
              <a:rPr kumimoji="1" lang="en-US" altLang="ja-JP" dirty="0" err="1">
                <a:solidFill>
                  <a:schemeClr val="accent1"/>
                </a:solidFill>
              </a:rPr>
              <a:t>urbanitas</a:t>
            </a:r>
            <a:r>
              <a:rPr kumimoji="1" lang="en-US" altLang="ja-JP" dirty="0">
                <a:solidFill>
                  <a:schemeClr val="accent1"/>
                </a:solidFill>
              </a:rPr>
              <a:t> cum</a:t>
            </a:r>
            <a:r>
              <a:rPr kumimoji="1" lang="en-US" altLang="ja-JP" dirty="0"/>
              <a:t>. </a:t>
            </a:r>
            <a:r>
              <a:rPr kumimoji="1" lang="en-US" altLang="ja-JP" dirty="0" err="1"/>
              <a:t>Noster</a:t>
            </a:r>
            <a:r>
              <a:rPr kumimoji="1" lang="en-US" altLang="ja-JP" dirty="0"/>
              <a:t> </a:t>
            </a:r>
            <a:r>
              <a:rPr kumimoji="1" lang="en-US" altLang="ja-JP" dirty="0" err="1"/>
              <a:t>everti</a:t>
            </a:r>
            <a:r>
              <a:rPr kumimoji="1" lang="en-US" altLang="ja-JP" dirty="0"/>
              <a:t> </a:t>
            </a:r>
            <a:r>
              <a:rPr kumimoji="1" lang="en-US" altLang="ja-JP" dirty="0" err="1"/>
              <a:t>repudiare</a:t>
            </a:r>
            <a:r>
              <a:rPr kumimoji="1" lang="en-US" altLang="ja-JP" dirty="0"/>
              <a:t> </a:t>
            </a:r>
            <a:r>
              <a:rPr kumimoji="1" lang="en-US" altLang="ja-JP" dirty="0" err="1"/>
              <a:t>eos</a:t>
            </a:r>
            <a:r>
              <a:rPr kumimoji="1" lang="en-US" altLang="ja-JP" dirty="0"/>
              <a:t> id. Nam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consequuntur</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6</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Virtute</a:t>
            </a:r>
            <a:r>
              <a:rPr kumimoji="1" lang="en-US" altLang="ja-JP" dirty="0"/>
              <a:t> </a:t>
            </a:r>
            <a:r>
              <a:rPr kumimoji="1" lang="en-US" altLang="ja-JP" dirty="0" err="1"/>
              <a:t>tacimates</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r>
              <a:rPr kumimoji="1" lang="en-US" altLang="ja-JP" dirty="0" err="1"/>
              <a:t>nisl</a:t>
            </a:r>
            <a:r>
              <a:rPr kumimoji="1" lang="en-US" altLang="ja-JP" dirty="0"/>
              <a:t> </a:t>
            </a:r>
            <a:r>
              <a:rPr kumimoji="1" lang="en-US" altLang="ja-JP" dirty="0" err="1"/>
              <a:t>labore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percipit</a:t>
            </a:r>
            <a:r>
              <a:rPr kumimoji="1" lang="en-US" altLang="ja-JP" dirty="0"/>
              <a:t> </a:t>
            </a:r>
            <a:r>
              <a:rPr kumimoji="1" lang="en-US" altLang="ja-JP" dirty="0" err="1"/>
              <a:t>quaestio</a:t>
            </a:r>
            <a:r>
              <a:rPr kumimoji="1" lang="en-US" altLang="ja-JP" dirty="0"/>
              <a:t> an has. In </a:t>
            </a:r>
            <a:r>
              <a:rPr kumimoji="1" lang="en-US" altLang="ja-JP" dirty="0" err="1"/>
              <a:t>tincidunt</a:t>
            </a:r>
            <a:r>
              <a:rPr kumimoji="1" lang="en-US" altLang="ja-JP" dirty="0"/>
              <a:t> </a:t>
            </a:r>
            <a:r>
              <a:rPr kumimoji="1" lang="en-US" altLang="ja-JP" dirty="0" err="1"/>
              <a:t>expetendis</a:t>
            </a:r>
            <a:r>
              <a:rPr kumimoji="1" lang="en-US" altLang="ja-JP" dirty="0"/>
              <a:t> </a:t>
            </a:r>
            <a:r>
              <a:rPr kumimoji="1" lang="en-US" altLang="ja-JP" dirty="0" err="1"/>
              <a:t>repudiandae</a:t>
            </a:r>
            <a:r>
              <a:rPr kumimoji="1" lang="en-US" altLang="ja-JP" dirty="0"/>
              <a:t> pro, ne quod </a:t>
            </a:r>
            <a:r>
              <a:rPr kumimoji="1" lang="en-US" altLang="ja-JP" dirty="0" err="1"/>
              <a:t>patrioque</a:t>
            </a:r>
            <a:r>
              <a:rPr kumimoji="1" lang="en-US" altLang="ja-JP" dirty="0"/>
              <a:t> vis, </a:t>
            </a:r>
            <a:r>
              <a:rPr kumimoji="1" lang="en-US" altLang="ja-JP" dirty="0" err="1"/>
              <a:t>nisl</a:t>
            </a:r>
            <a:r>
              <a:rPr kumimoji="1" lang="en-US" altLang="ja-JP" dirty="0"/>
              <a:t> </a:t>
            </a:r>
            <a:r>
              <a:rPr kumimoji="1" lang="en-US" altLang="ja-JP" dirty="0" err="1"/>
              <a:t>suavitate</a:t>
            </a:r>
            <a:r>
              <a:rPr kumimoji="1" lang="en-US" altLang="ja-JP" dirty="0"/>
              <a:t> </a:t>
            </a:r>
            <a:r>
              <a:rPr kumimoji="1" lang="en-US" altLang="ja-JP" dirty="0" err="1"/>
              <a:t>pri</a:t>
            </a:r>
            <a:r>
              <a:rPr kumimoji="1" lang="en-US" altLang="ja-JP" dirty="0"/>
              <a:t>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2008</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2014</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35</a:t>
            </a:fld>
            <a:endParaRPr lang="en-US" dirty="0"/>
          </a:p>
        </p:txBody>
      </p:sp>
    </p:spTree>
    <p:extLst>
      <p:ext uri="{BB962C8B-B14F-4D97-AF65-F5344CB8AC3E}">
        <p14:creationId xmlns:p14="http://schemas.microsoft.com/office/powerpoint/2010/main" val="3687024118"/>
      </p:ext>
    </p:extLst>
  </p:cSld>
  <p:clrMapOvr>
    <a:masterClrMapping/>
  </p:clrMapOvr>
  <p:transition spd="slow" advTm="8848">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21" name="Text Placeholder 20"/>
          <p:cNvSpPr>
            <a:spLocks noGrp="1"/>
          </p:cNvSpPr>
          <p:nvPr>
            <p:ph type="body" sz="quarter" idx="14"/>
          </p:nvPr>
        </p:nvSpPr>
        <p:spPr/>
        <p:txBody>
          <a:bodyPr>
            <a:normAutofit lnSpcReduction="10000"/>
          </a:bodyPr>
          <a:lstStyle/>
          <a:p>
            <a:r>
              <a:rPr kumimoji="1" lang="en-US" altLang="ja-JP" dirty="0"/>
              <a:t>HISTORY 7</a:t>
            </a:r>
            <a:endParaRPr kumimoji="1" lang="ja-JP" altLang="en-US" dirty="0"/>
          </a:p>
        </p:txBody>
      </p:sp>
      <p:sp>
        <p:nvSpPr>
          <p:cNvPr id="22" name="Text Placeholder 21"/>
          <p:cNvSpPr>
            <a:spLocks noGrp="1"/>
          </p:cNvSpPr>
          <p:nvPr>
            <p:ph type="body" sz="quarter" idx="15"/>
          </p:nvPr>
        </p:nvSpPr>
        <p:spPr/>
        <p:txBody>
          <a:bodyPr/>
          <a:lstStyle/>
          <a:p>
            <a:r>
              <a:rPr kumimoji="1" lang="en-US" altLang="ja-JP" dirty="0" err="1"/>
              <a:t>Soluta</a:t>
            </a:r>
            <a:r>
              <a:rPr kumimoji="1" lang="en-US" altLang="ja-JP" dirty="0"/>
              <a:t> </a:t>
            </a:r>
            <a:r>
              <a:rPr kumimoji="1" lang="en-US" altLang="ja-JP" dirty="0" err="1"/>
              <a:t>adolescens</a:t>
            </a:r>
            <a:r>
              <a:rPr kumimoji="1" lang="en-US" altLang="ja-JP" dirty="0"/>
              <a:t> </a:t>
            </a:r>
            <a:r>
              <a:rPr kumimoji="1" lang="en-US" altLang="ja-JP" dirty="0" err="1"/>
              <a:t>ut</a:t>
            </a:r>
            <a:r>
              <a:rPr kumimoji="1" lang="en-US" altLang="ja-JP" dirty="0"/>
              <a:t> cum. Sea et </a:t>
            </a:r>
            <a:r>
              <a:rPr kumimoji="1" lang="en-US" altLang="ja-JP" dirty="0" err="1"/>
              <a:t>rebum</a:t>
            </a:r>
            <a:r>
              <a:rPr kumimoji="1" lang="en-US" altLang="ja-JP" dirty="0"/>
              <a:t> </a:t>
            </a:r>
            <a:r>
              <a:rPr kumimoji="1" lang="en-US" altLang="ja-JP" dirty="0" err="1"/>
              <a:t>copiosae</a:t>
            </a:r>
            <a:r>
              <a:rPr kumimoji="1" lang="en-US" altLang="ja-JP" dirty="0"/>
              <a:t> </a:t>
            </a:r>
            <a:r>
              <a:rPr kumimoji="1" lang="en-US" altLang="ja-JP" dirty="0" err="1"/>
              <a:t>adipiscing</a:t>
            </a:r>
            <a:r>
              <a:rPr kumimoji="1" lang="en-US" altLang="ja-JP" dirty="0"/>
              <a:t>, cum nihil </a:t>
            </a:r>
            <a:r>
              <a:rPr kumimoji="1" lang="en-US" altLang="ja-JP" dirty="0" err="1"/>
              <a:t>definitionem</a:t>
            </a:r>
            <a:r>
              <a:rPr kumimoji="1" lang="en-US" altLang="ja-JP" dirty="0"/>
              <a:t> no. </a:t>
            </a:r>
            <a:r>
              <a:rPr kumimoji="1" lang="en-US" altLang="ja-JP" dirty="0" err="1"/>
              <a:t>Nusquam</a:t>
            </a:r>
            <a:r>
              <a:rPr kumimoji="1" lang="en-US" altLang="ja-JP" dirty="0"/>
              <a:t> </a:t>
            </a:r>
            <a:r>
              <a:rPr kumimoji="1" lang="en-US" altLang="ja-JP" dirty="0" err="1"/>
              <a:t>blandit</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cu </a:t>
            </a:r>
            <a:r>
              <a:rPr kumimoji="1" lang="en-US" altLang="ja-JP" dirty="0" err="1"/>
              <a:t>esse</a:t>
            </a:r>
            <a:r>
              <a:rPr kumimoji="1" lang="en-US" altLang="ja-JP" dirty="0"/>
              <a:t> </a:t>
            </a:r>
            <a:r>
              <a:rPr kumimoji="1" lang="en-US" altLang="ja-JP" dirty="0" err="1"/>
              <a:t>graeci</a:t>
            </a:r>
            <a:r>
              <a:rPr kumimoji="1" lang="en-US" altLang="ja-JP" dirty="0"/>
              <a:t> </a:t>
            </a:r>
            <a:r>
              <a:rPr kumimoji="1" lang="en-US" altLang="ja-JP" dirty="0" err="1"/>
              <a:t>contentiones</a:t>
            </a:r>
            <a:r>
              <a:rPr kumimoji="1" lang="en-US" altLang="ja-JP" dirty="0"/>
              <a:t>.</a:t>
            </a:r>
            <a:endParaRPr kumimoji="1" lang="ja-JP" altLang="en-US" dirty="0"/>
          </a:p>
        </p:txBody>
      </p:sp>
      <p:sp>
        <p:nvSpPr>
          <p:cNvPr id="23" name="Text Placeholder 22"/>
          <p:cNvSpPr>
            <a:spLocks noGrp="1"/>
          </p:cNvSpPr>
          <p:nvPr>
            <p:ph type="body" sz="quarter" idx="16"/>
          </p:nvPr>
        </p:nvSpPr>
        <p:spPr/>
        <p:txBody>
          <a:bodyPr>
            <a:normAutofit lnSpcReduction="10000"/>
          </a:bodyPr>
          <a:lstStyle/>
          <a:p>
            <a:r>
              <a:rPr kumimoji="1" lang="en-US" altLang="ja-JP" dirty="0"/>
              <a:t>HISTORY 8</a:t>
            </a:r>
            <a:endParaRPr kumimoji="1" lang="ja-JP" altLang="en-US" dirty="0"/>
          </a:p>
        </p:txBody>
      </p:sp>
      <p:sp>
        <p:nvSpPr>
          <p:cNvPr id="4" name="Text Placeholder 3"/>
          <p:cNvSpPr>
            <a:spLocks noGrp="1"/>
          </p:cNvSpPr>
          <p:nvPr>
            <p:ph type="body" sz="quarter" idx="17"/>
          </p:nvPr>
        </p:nvSpPr>
        <p:spPr/>
        <p:txBody>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a:t>
            </a:r>
            <a:endParaRPr kumimoji="1" lang="ja-JP" altLang="en-US" dirty="0"/>
          </a:p>
        </p:txBody>
      </p:sp>
      <p:sp>
        <p:nvSpPr>
          <p:cNvPr id="5" name="Text Placeholder 4"/>
          <p:cNvSpPr>
            <a:spLocks noGrp="1"/>
          </p:cNvSpPr>
          <p:nvPr>
            <p:ph type="body" sz="quarter" idx="18"/>
          </p:nvPr>
        </p:nvSpPr>
        <p:spPr/>
        <p:txBody>
          <a:bodyPr>
            <a:normAutofit lnSpcReduction="10000"/>
          </a:bodyPr>
          <a:lstStyle/>
          <a:p>
            <a:r>
              <a:rPr kumimoji="1" lang="en-US" altLang="ja-JP" dirty="0"/>
              <a:t>HISTORY 9</a:t>
            </a:r>
            <a:endParaRPr kumimoji="1" lang="ja-JP" altLang="en-US" dirty="0"/>
          </a:p>
        </p:txBody>
      </p:sp>
      <p:sp>
        <p:nvSpPr>
          <p:cNvPr id="6" name="Text Placeholder 5"/>
          <p:cNvSpPr>
            <a:spLocks noGrp="1"/>
          </p:cNvSpPr>
          <p:nvPr>
            <p:ph type="body" sz="quarter" idx="19"/>
          </p:nvPr>
        </p:nvSpPr>
        <p:spPr/>
        <p:txBody>
          <a:bodyPr/>
          <a:lstStyle/>
          <a:p>
            <a:r>
              <a:rPr kumimoji="1" lang="en-US" altLang="ja-JP" dirty="0"/>
              <a:t>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solidFill>
                  <a:schemeClr val="accent1"/>
                </a:solidFill>
              </a:rPr>
              <a:t>. Cum </a:t>
            </a:r>
            <a:r>
              <a:rPr kumimoji="1" lang="en-US" altLang="ja-JP" dirty="0" err="1">
                <a:solidFill>
                  <a:schemeClr val="accent1"/>
                </a:solidFill>
              </a:rPr>
              <a:t>causae</a:t>
            </a:r>
            <a:r>
              <a:rPr kumimoji="1" lang="en-US" altLang="ja-JP" dirty="0">
                <a:solidFill>
                  <a:schemeClr val="accent1"/>
                </a:solidFill>
              </a:rPr>
              <a:t> </a:t>
            </a:r>
            <a:r>
              <a:rPr kumimoji="1" lang="en-US" altLang="ja-JP" dirty="0" err="1">
                <a:solidFill>
                  <a:schemeClr val="accent1"/>
                </a:solidFill>
              </a:rPr>
              <a:t>iisque</a:t>
            </a:r>
            <a:r>
              <a:rPr kumimoji="1" lang="en-US" altLang="ja-JP" dirty="0">
                <a:solidFill>
                  <a:schemeClr val="accent1"/>
                </a:solidFill>
              </a:rPr>
              <a:t> </a:t>
            </a:r>
            <a:r>
              <a:rPr kumimoji="1" lang="en-US" altLang="ja-JP" dirty="0" err="1">
                <a:solidFill>
                  <a:schemeClr val="accent1"/>
                </a:solidFill>
              </a:rPr>
              <a:t>volumus</a:t>
            </a:r>
            <a:r>
              <a:rPr kumimoji="1" lang="en-US" altLang="ja-JP" dirty="0">
                <a:solidFill>
                  <a:schemeClr val="accent1"/>
                </a:solidFill>
              </a:rPr>
              <a:t> in</a:t>
            </a:r>
            <a:r>
              <a:rPr kumimoji="1" lang="en-US" altLang="ja-JP" dirty="0"/>
              <a:t>.</a:t>
            </a:r>
            <a:endParaRPr kumimoji="1" lang="ja-JP" altLang="en-US" dirty="0"/>
          </a:p>
        </p:txBody>
      </p:sp>
      <p:sp>
        <p:nvSpPr>
          <p:cNvPr id="7" name="Text Placeholder 6"/>
          <p:cNvSpPr>
            <a:spLocks noGrp="1"/>
          </p:cNvSpPr>
          <p:nvPr>
            <p:ph type="body" sz="quarter" idx="20"/>
          </p:nvPr>
        </p:nvSpPr>
        <p:spPr/>
        <p:txBody>
          <a:bodyPr/>
          <a:lstStyle/>
          <a:p>
            <a:r>
              <a:rPr kumimoji="1" lang="en-US" altLang="ja-JP" dirty="0"/>
              <a:t>2016</a:t>
            </a:r>
            <a:endParaRPr kumimoji="1" lang="ja-JP" altLang="en-US" dirty="0"/>
          </a:p>
        </p:txBody>
      </p:sp>
      <p:sp>
        <p:nvSpPr>
          <p:cNvPr id="8" name="Text Placeholder 7"/>
          <p:cNvSpPr>
            <a:spLocks noGrp="1"/>
          </p:cNvSpPr>
          <p:nvPr>
            <p:ph type="body" sz="quarter" idx="21"/>
          </p:nvPr>
        </p:nvSpPr>
        <p:spPr/>
        <p:txBody>
          <a:bodyPr/>
          <a:lstStyle/>
          <a:p>
            <a:r>
              <a:rPr kumimoji="1" lang="en-US" altLang="ja-JP" dirty="0"/>
              <a:t>2020</a:t>
            </a:r>
            <a:endParaRPr kumimoji="1" lang="ja-JP" altLang="en-US" dirty="0"/>
          </a:p>
        </p:txBody>
      </p:sp>
      <p:sp>
        <p:nvSpPr>
          <p:cNvPr id="9" name="Text Placeholder 8"/>
          <p:cNvSpPr>
            <a:spLocks noGrp="1"/>
          </p:cNvSpPr>
          <p:nvPr>
            <p:ph type="body" sz="quarter" idx="22"/>
          </p:nvPr>
        </p:nvSpPr>
        <p:spPr/>
        <p:txBody>
          <a:bodyPr/>
          <a:lstStyle/>
          <a:p>
            <a:r>
              <a:rPr kumimoji="1" lang="en-US" altLang="ja-JP" dirty="0"/>
              <a:t>2022</a:t>
            </a:r>
            <a:endParaRPr kumimoji="1" lang="ja-JP" altLang="en-US" dirty="0"/>
          </a:p>
        </p:txBody>
      </p:sp>
      <p:sp>
        <p:nvSpPr>
          <p:cNvPr id="10" name="Slide Number Placeholder 9"/>
          <p:cNvSpPr>
            <a:spLocks noGrp="1"/>
          </p:cNvSpPr>
          <p:nvPr>
            <p:ph type="sldNum" sz="quarter" idx="11"/>
          </p:nvPr>
        </p:nvSpPr>
        <p:spPr/>
        <p:txBody>
          <a:bodyPr/>
          <a:lstStyle/>
          <a:p>
            <a:fld id="{03EB59E2-90B9-4CD3-AC74-D672227E13C3}" type="slidenum">
              <a:rPr lang="en-US" smtClean="0"/>
              <a:pPr/>
              <a:t>36</a:t>
            </a:fld>
            <a:endParaRPr lang="en-US" dirty="0"/>
          </a:p>
        </p:txBody>
      </p:sp>
    </p:spTree>
    <p:extLst>
      <p:ext uri="{BB962C8B-B14F-4D97-AF65-F5344CB8AC3E}">
        <p14:creationId xmlns:p14="http://schemas.microsoft.com/office/powerpoint/2010/main" val="3160601636"/>
      </p:ext>
    </p:extLst>
  </p:cSld>
  <p:clrMapOvr>
    <a:masterClrMapping/>
  </p:clrMapOvr>
  <p:transition spd="slow" advTm="8492">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2" name="Picture Placeholder 1"/>
          <p:cNvSpPr>
            <a:spLocks noGrp="1"/>
          </p:cNvSpPr>
          <p:nvPr>
            <p:ph type="pic" sz="quarter" idx="13"/>
          </p:nvPr>
        </p:nvSpPr>
        <p:spPr/>
      </p:sp>
      <p:sp>
        <p:nvSpPr>
          <p:cNvPr id="3" name="Text Placeholder 2"/>
          <p:cNvSpPr>
            <a:spLocks noGrp="1"/>
          </p:cNvSpPr>
          <p:nvPr>
            <p:ph type="body" sz="quarter" idx="24"/>
          </p:nvPr>
        </p:nvSpPr>
        <p:spPr/>
        <p:txBody>
          <a:bodyPr/>
          <a:lstStyle/>
          <a:p>
            <a:endParaRPr kumimoji="1" lang="ja-JP" altLang="en-US"/>
          </a:p>
        </p:txBody>
      </p:sp>
      <p:sp>
        <p:nvSpPr>
          <p:cNvPr id="5" name="Text Placeholder 4"/>
          <p:cNvSpPr>
            <a:spLocks noGrp="1"/>
          </p:cNvSpPr>
          <p:nvPr>
            <p:ph type="body" sz="quarter" idx="23"/>
          </p:nvPr>
        </p:nvSpPr>
        <p:spPr/>
        <p:txBody>
          <a:bodyPr/>
          <a:lstStyle/>
          <a:p>
            <a:endParaRPr kumimoji="1" lang="ja-JP" altLang="en-US"/>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8"/>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a:t>
            </a:r>
            <a:r>
              <a:rPr kumimoji="1" lang="en-US" altLang="ja-JP" dirty="0" err="1"/>
              <a:t>mea</a:t>
            </a:r>
            <a:r>
              <a:rPr kumimoji="1" lang="en-US" altLang="ja-JP" dirty="0"/>
              <a:t>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p>
        </p:txBody>
      </p:sp>
      <p:sp>
        <p:nvSpPr>
          <p:cNvPr id="9" name="Text Placeholder 8"/>
          <p:cNvSpPr>
            <a:spLocks noGrp="1"/>
          </p:cNvSpPr>
          <p:nvPr>
            <p:ph type="body" sz="quarter" idx="20"/>
          </p:nvPr>
        </p:nvSpPr>
        <p:spPr/>
        <p:txBody>
          <a:bodyPr/>
          <a:lstStyle/>
          <a:p>
            <a:r>
              <a:rPr kumimoji="1" lang="en-US" altLang="ja-JP" dirty="0"/>
              <a:t>OUR </a:t>
            </a:r>
            <a:r>
              <a:rPr kumimoji="1" lang="en-US" altLang="ja-JP" dirty="0">
                <a:solidFill>
                  <a:schemeClr val="accent1"/>
                </a:solidFill>
              </a:rPr>
              <a:t>MISSION</a:t>
            </a:r>
            <a:endParaRPr kumimoji="1" lang="ja-JP" altLang="en-US" dirty="0">
              <a:solidFill>
                <a:schemeClr val="accent1"/>
              </a:solidFill>
            </a:endParaRPr>
          </a:p>
        </p:txBody>
      </p:sp>
      <p:sp>
        <p:nvSpPr>
          <p:cNvPr id="10" name="Text Placeholder 9"/>
          <p:cNvSpPr>
            <a:spLocks noGrp="1"/>
          </p:cNvSpPr>
          <p:nvPr>
            <p:ph type="body" sz="quarter" idx="21"/>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a:t>
            </a:r>
            <a:r>
              <a:rPr kumimoji="1" lang="en-US" altLang="ja-JP" dirty="0" err="1"/>
              <a:t>mea</a:t>
            </a:r>
            <a:r>
              <a:rPr kumimoji="1" lang="en-US" altLang="ja-JP" dirty="0"/>
              <a:t>,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p>
        </p:txBody>
      </p:sp>
      <p:sp>
        <p:nvSpPr>
          <p:cNvPr id="11" name="Text Placeholder 10"/>
          <p:cNvSpPr>
            <a:spLocks noGrp="1"/>
          </p:cNvSpPr>
          <p:nvPr>
            <p:ph type="body" sz="quarter" idx="22"/>
          </p:nvPr>
        </p:nvSpPr>
        <p:spPr/>
        <p:txBody>
          <a:bodyPr/>
          <a:lstStyle/>
          <a:p>
            <a:r>
              <a:rPr kumimoji="1" lang="en-US" altLang="ja-JP" dirty="0"/>
              <a:t>OUR </a:t>
            </a:r>
            <a:r>
              <a:rPr kumimoji="1" lang="en-US" altLang="ja-JP" dirty="0">
                <a:solidFill>
                  <a:schemeClr val="accent1"/>
                </a:solidFill>
              </a:rPr>
              <a:t>GOAL</a:t>
            </a:r>
            <a:endParaRPr kumimoji="1" lang="ja-JP" altLang="en-US" dirty="0">
              <a:solidFill>
                <a:schemeClr val="accent1"/>
              </a:solidFill>
            </a:endParaRPr>
          </a:p>
        </p:txBody>
      </p:sp>
      <p:sp>
        <p:nvSpPr>
          <p:cNvPr id="12" name="Slide Number Placeholder 11"/>
          <p:cNvSpPr>
            <a:spLocks noGrp="1"/>
          </p:cNvSpPr>
          <p:nvPr>
            <p:ph type="sldNum" sz="quarter" idx="11"/>
          </p:nvPr>
        </p:nvSpPr>
        <p:spPr/>
        <p:txBody>
          <a:bodyPr/>
          <a:lstStyle/>
          <a:p>
            <a:fld id="{03EB59E2-90B9-4CD3-AC74-D672227E13C3}" type="slidenum">
              <a:rPr lang="en-US" smtClean="0"/>
              <a:pPr/>
              <a:t>37</a:t>
            </a:fld>
            <a:endParaRPr lang="en-US" dirty="0"/>
          </a:p>
        </p:txBody>
      </p:sp>
    </p:spTree>
    <p:extLst>
      <p:ext uri="{BB962C8B-B14F-4D97-AF65-F5344CB8AC3E}">
        <p14:creationId xmlns:p14="http://schemas.microsoft.com/office/powerpoint/2010/main" val="3543637253"/>
      </p:ext>
    </p:extLst>
  </p:cSld>
  <p:clrMapOvr>
    <a:masterClrMapping/>
  </p:clrMapOvr>
  <mc:AlternateContent xmlns:mc="http://schemas.openxmlformats.org/markup-compatibility/2006" xmlns:p14="http://schemas.microsoft.com/office/powerpoint/2010/main">
    <mc:Choice Requires="p14">
      <p:transition spd="slow" p14:dur="1250" advTm="5028">
        <p14:flip dir="r"/>
      </p:transition>
    </mc:Choice>
    <mc:Fallback xmlns="">
      <p:transition spd="slow" advTm="5028">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NEXT</a:t>
            </a:r>
            <a:br>
              <a:rPr kumimoji="1" lang="en-US" altLang="ja-JP" dirty="0"/>
            </a:br>
            <a:r>
              <a:rPr kumimoji="1" lang="en-US" altLang="ja-JP" dirty="0">
                <a:solidFill>
                  <a:schemeClr val="accent1"/>
                </a:solidFill>
              </a:rPr>
              <a:t>MILESTONES</a:t>
            </a:r>
            <a:endParaRPr kumimoji="1" lang="ja-JP" altLang="en-US" dirty="0">
              <a:solidFill>
                <a:schemeClr val="accent1"/>
              </a:solidFill>
            </a:endParaRPr>
          </a:p>
        </p:txBody>
      </p:sp>
      <p:sp>
        <p:nvSpPr>
          <p:cNvPr id="5" name="Text Placeholder 4"/>
          <p:cNvSpPr>
            <a:spLocks noGrp="1"/>
          </p:cNvSpPr>
          <p:nvPr>
            <p:ph type="body" sz="quarter" idx="18"/>
          </p:nvPr>
        </p:nvSpPr>
        <p:spPr/>
        <p:txBody>
          <a:bodyPr/>
          <a:lstStyle/>
          <a:p>
            <a:r>
              <a:rPr kumimoji="1" lang="en-US" altLang="ja-JP" dirty="0"/>
              <a:t>MILESTONE 1</a:t>
            </a:r>
            <a:endParaRPr kumimoji="1" lang="ja-JP" altLang="en-US" dirty="0"/>
          </a:p>
        </p:txBody>
      </p:sp>
      <p:sp>
        <p:nvSpPr>
          <p:cNvPr id="6" name="Text Placeholder 5"/>
          <p:cNvSpPr>
            <a:spLocks noGrp="1"/>
          </p:cNvSpPr>
          <p:nvPr>
            <p:ph type="body" sz="quarter" idx="26"/>
          </p:nvPr>
        </p:nvSpPr>
        <p:spPr/>
        <p:txBody>
          <a:bodyPr/>
          <a:lstStyle/>
          <a:p>
            <a:r>
              <a:rPr kumimoji="1" lang="en-US" altLang="ja-JP" dirty="0" err="1"/>
              <a:t>Usu</a:t>
            </a:r>
            <a:r>
              <a:rPr kumimoji="1" lang="en-US" altLang="ja-JP" dirty="0"/>
              <a:t> </a:t>
            </a:r>
            <a:r>
              <a:rPr kumimoji="1" lang="en-US" altLang="ja-JP" dirty="0" err="1"/>
              <a:t>nemore</a:t>
            </a:r>
            <a:r>
              <a:rPr kumimoji="1" lang="en-US" altLang="ja-JP" dirty="0"/>
              <a:t> </a:t>
            </a:r>
            <a:r>
              <a:rPr kumimoji="1" lang="en-US" altLang="ja-JP" dirty="0" err="1"/>
              <a:t>luptatum</a:t>
            </a:r>
            <a:r>
              <a:rPr kumimoji="1" lang="en-US" altLang="ja-JP" dirty="0"/>
              <a:t> argumentum </a:t>
            </a:r>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novum</a:t>
            </a:r>
            <a:r>
              <a:rPr kumimoji="1" lang="en-US" altLang="ja-JP" dirty="0"/>
              <a:t> </a:t>
            </a:r>
            <a:r>
              <a:rPr kumimoji="1" lang="en-US" altLang="ja-JP" dirty="0" err="1"/>
              <a:t>paulo</a:t>
            </a:r>
            <a:r>
              <a:rPr kumimoji="1" lang="en-US" altLang="ja-JP" dirty="0"/>
              <a:t> in sed. </a:t>
            </a:r>
            <a:r>
              <a:rPr kumimoji="1" lang="en-US" altLang="ja-JP" dirty="0" err="1">
                <a:solidFill>
                  <a:schemeClr val="accent1"/>
                </a:solidFill>
              </a:rPr>
              <a:t>Numquam</a:t>
            </a:r>
            <a:r>
              <a:rPr kumimoji="1" lang="en-US" altLang="ja-JP" dirty="0"/>
              <a:t> </a:t>
            </a:r>
            <a:r>
              <a:rPr kumimoji="1" lang="en-US" altLang="ja-JP" dirty="0" err="1"/>
              <a:t>assentior</a:t>
            </a:r>
            <a:r>
              <a:rPr kumimoji="1" lang="en-US" altLang="ja-JP" dirty="0"/>
              <a:t> vis ea. In </a:t>
            </a:r>
            <a:r>
              <a:rPr kumimoji="1" lang="en-US" altLang="ja-JP" dirty="0" err="1"/>
              <a:t>vix</a:t>
            </a:r>
            <a:r>
              <a:rPr kumimoji="1" lang="en-US" altLang="ja-JP" dirty="0"/>
              <a:t> </a:t>
            </a:r>
            <a:r>
              <a:rPr kumimoji="1" lang="en-US" altLang="ja-JP" dirty="0" err="1"/>
              <a:t>dico</a:t>
            </a:r>
            <a:r>
              <a:rPr kumimoji="1" lang="en-US" altLang="ja-JP" dirty="0"/>
              <a:t> choro </a:t>
            </a:r>
            <a:r>
              <a:rPr kumimoji="1" lang="en-US" altLang="ja-JP" dirty="0" err="1"/>
              <a:t>volutpat</a:t>
            </a:r>
            <a:r>
              <a:rPr kumimoji="1" lang="en-US" altLang="ja-JP" dirty="0"/>
              <a:t>, an his </a:t>
            </a:r>
            <a:r>
              <a:rPr kumimoji="1" lang="en-US" altLang="ja-JP" dirty="0" err="1"/>
              <a:t>vocibus</a:t>
            </a:r>
            <a:r>
              <a:rPr kumimoji="1" lang="en-US" altLang="ja-JP" dirty="0"/>
              <a:t> </a:t>
            </a:r>
            <a:r>
              <a:rPr kumimoji="1" lang="en-US" altLang="ja-JP" dirty="0" err="1"/>
              <a:t>pertinax</a:t>
            </a:r>
            <a:r>
              <a:rPr kumimoji="1" lang="en-US" altLang="ja-JP" dirty="0"/>
              <a:t>.</a:t>
            </a:r>
            <a:endParaRPr kumimoji="1" lang="ja-JP" altLang="en-US" dirty="0"/>
          </a:p>
        </p:txBody>
      </p:sp>
      <p:sp>
        <p:nvSpPr>
          <p:cNvPr id="7" name="Text Placeholder 6"/>
          <p:cNvSpPr>
            <a:spLocks noGrp="1"/>
          </p:cNvSpPr>
          <p:nvPr>
            <p:ph type="body" sz="quarter" idx="27"/>
          </p:nvPr>
        </p:nvSpPr>
        <p:spPr/>
        <p:txBody>
          <a:bodyPr/>
          <a:lstStyle/>
          <a:p>
            <a:r>
              <a:rPr kumimoji="1" lang="en-US" altLang="ja-JP" dirty="0"/>
              <a:t>MILESTONE 2</a:t>
            </a:r>
            <a:endParaRPr kumimoji="1" lang="ja-JP" altLang="en-US" dirty="0"/>
          </a:p>
        </p:txBody>
      </p:sp>
      <p:sp>
        <p:nvSpPr>
          <p:cNvPr id="8" name="Text Placeholder 7"/>
          <p:cNvSpPr>
            <a:spLocks noGrp="1"/>
          </p:cNvSpPr>
          <p:nvPr>
            <p:ph type="body" sz="quarter" idx="28"/>
          </p:nvPr>
        </p:nvSpPr>
        <p:spPr/>
        <p:txBody>
          <a:bodyPr/>
          <a:lstStyle/>
          <a:p>
            <a:r>
              <a:rPr kumimoji="1" lang="en-US" altLang="ja-JP" dirty="0" err="1"/>
              <a:t>Vel</a:t>
            </a:r>
            <a:r>
              <a:rPr kumimoji="1" lang="en-US" altLang="ja-JP" dirty="0"/>
              <a:t> </a:t>
            </a:r>
            <a:r>
              <a:rPr kumimoji="1" lang="en-US" altLang="ja-JP" dirty="0" err="1"/>
              <a:t>ut</a:t>
            </a:r>
            <a:r>
              <a:rPr kumimoji="1" lang="en-US" altLang="ja-JP" dirty="0"/>
              <a:t> </a:t>
            </a:r>
            <a:r>
              <a:rPr kumimoji="1" lang="en-US" altLang="ja-JP" dirty="0" err="1"/>
              <a:t>iriure</a:t>
            </a:r>
            <a:r>
              <a:rPr kumimoji="1" lang="en-US" altLang="ja-JP" dirty="0"/>
              <a:t> </a:t>
            </a:r>
            <a:r>
              <a:rPr kumimoji="1" lang="en-US" altLang="ja-JP" dirty="0" err="1"/>
              <a:t>aliquando</a:t>
            </a:r>
            <a:r>
              <a:rPr kumimoji="1" lang="en-US" altLang="ja-JP" dirty="0"/>
              <a:t>. Qui et partem </a:t>
            </a:r>
            <a:r>
              <a:rPr kumimoji="1" lang="en-US" altLang="ja-JP" dirty="0" err="1"/>
              <a:t>aperiam</a:t>
            </a:r>
            <a:r>
              <a:rPr kumimoji="1" lang="en-US" altLang="ja-JP" dirty="0"/>
              <a:t> </a:t>
            </a:r>
            <a:r>
              <a:rPr kumimoji="1" lang="en-US" altLang="ja-JP" dirty="0" err="1"/>
              <a:t>neglegentur</a:t>
            </a:r>
            <a:r>
              <a:rPr kumimoji="1" lang="en-US" altLang="ja-JP" dirty="0"/>
              <a:t>, </a:t>
            </a:r>
            <a:r>
              <a:rPr kumimoji="1" lang="en-US" altLang="ja-JP" dirty="0" err="1"/>
              <a:t>nam</a:t>
            </a:r>
            <a:r>
              <a:rPr kumimoji="1" lang="en-US" altLang="ja-JP" dirty="0"/>
              <a:t> </a:t>
            </a:r>
            <a:r>
              <a:rPr kumimoji="1" lang="en-US" altLang="ja-JP" dirty="0" err="1"/>
              <a:t>qualisque</a:t>
            </a:r>
            <a:r>
              <a:rPr kumimoji="1" lang="en-US" altLang="ja-JP" dirty="0"/>
              <a:t> </a:t>
            </a:r>
            <a:r>
              <a:rPr kumimoji="1" lang="en-US" altLang="ja-JP" dirty="0" err="1"/>
              <a:t>maluisset</a:t>
            </a:r>
            <a:r>
              <a:rPr kumimoji="1" lang="en-US" altLang="ja-JP" dirty="0"/>
              <a:t> in. </a:t>
            </a:r>
            <a:r>
              <a:rPr kumimoji="1" lang="en-US" altLang="ja-JP" dirty="0" err="1"/>
              <a:t>Omittam</a:t>
            </a:r>
            <a:r>
              <a:rPr kumimoji="1" lang="en-US" altLang="ja-JP" dirty="0"/>
              <a:t> </a:t>
            </a:r>
            <a:r>
              <a:rPr kumimoji="1" lang="en-US" altLang="ja-JP" dirty="0" err="1"/>
              <a:t>lucilius</a:t>
            </a:r>
            <a:r>
              <a:rPr kumimoji="1" lang="en-US" altLang="ja-JP" dirty="0"/>
              <a:t> </a:t>
            </a:r>
            <a:r>
              <a:rPr kumimoji="1" lang="en-US" altLang="ja-JP" dirty="0" err="1"/>
              <a:t>pericula</a:t>
            </a:r>
            <a:r>
              <a:rPr kumimoji="1" lang="en-US" altLang="ja-JP" dirty="0"/>
              <a:t> </a:t>
            </a:r>
            <a:r>
              <a:rPr kumimoji="1" lang="en-US" altLang="ja-JP" dirty="0" err="1"/>
              <a:t>pri</a:t>
            </a:r>
            <a:r>
              <a:rPr kumimoji="1" lang="en-US" altLang="ja-JP" dirty="0"/>
              <a:t> no, in </a:t>
            </a:r>
            <a:r>
              <a:rPr kumimoji="1" lang="en-US" altLang="ja-JP" dirty="0" err="1">
                <a:solidFill>
                  <a:schemeClr val="accent1"/>
                </a:solidFill>
              </a:rPr>
              <a:t>abhorreant</a:t>
            </a:r>
            <a:r>
              <a:rPr kumimoji="1" lang="en-US" altLang="ja-JP" dirty="0"/>
              <a:t> </a:t>
            </a:r>
            <a:r>
              <a:rPr kumimoji="1" lang="en-US" altLang="ja-JP" dirty="0" err="1"/>
              <a:t>omittantur</a:t>
            </a:r>
            <a:r>
              <a:rPr kumimoji="1" lang="en-US" altLang="ja-JP" dirty="0"/>
              <a:t> qui.</a:t>
            </a:r>
            <a:endParaRPr kumimoji="1" lang="ja-JP" altLang="en-US" dirty="0"/>
          </a:p>
        </p:txBody>
      </p:sp>
      <p:sp>
        <p:nvSpPr>
          <p:cNvPr id="9" name="Text Placeholder 8"/>
          <p:cNvSpPr>
            <a:spLocks noGrp="1"/>
          </p:cNvSpPr>
          <p:nvPr>
            <p:ph type="body" sz="quarter" idx="29"/>
          </p:nvPr>
        </p:nvSpPr>
        <p:spPr/>
        <p:txBody>
          <a:bodyPr/>
          <a:lstStyle/>
          <a:p>
            <a:r>
              <a:rPr kumimoji="1" lang="en-US" altLang="ja-JP" dirty="0"/>
              <a:t>MILESTONE 3</a:t>
            </a:r>
            <a:endParaRPr kumimoji="1" lang="ja-JP" altLang="en-US" dirty="0"/>
          </a:p>
        </p:txBody>
      </p:sp>
      <p:sp>
        <p:nvSpPr>
          <p:cNvPr id="10" name="Text Placeholder 9"/>
          <p:cNvSpPr>
            <a:spLocks noGrp="1"/>
          </p:cNvSpPr>
          <p:nvPr>
            <p:ph type="body" sz="quarter" idx="30"/>
          </p:nvPr>
        </p:nvSpPr>
        <p:spPr/>
        <p:txBody>
          <a:bodyPr/>
          <a:lstStyle/>
          <a:p>
            <a:r>
              <a:rPr kumimoji="1" lang="en-US" altLang="ja-JP" dirty="0" err="1"/>
              <a:t>Autem</a:t>
            </a:r>
            <a:r>
              <a:rPr kumimoji="1" lang="en-US" altLang="ja-JP" dirty="0"/>
              <a:t> </a:t>
            </a:r>
            <a:r>
              <a:rPr kumimoji="1" lang="en-US" altLang="ja-JP" dirty="0" err="1"/>
              <a:t>deleniti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a:t>
            </a:r>
            <a:r>
              <a:rPr kumimoji="1" lang="en-US" altLang="ja-JP" dirty="0" err="1"/>
              <a:t>Alterum</a:t>
            </a:r>
            <a:r>
              <a:rPr kumimoji="1" lang="en-US" altLang="ja-JP" dirty="0"/>
              <a:t> </a:t>
            </a:r>
            <a:r>
              <a:rPr kumimoji="1" lang="en-US" altLang="ja-JP" dirty="0" err="1"/>
              <a:t>reformidans</a:t>
            </a:r>
            <a:r>
              <a:rPr kumimoji="1" lang="en-US" altLang="ja-JP" dirty="0"/>
              <a:t> </a:t>
            </a:r>
            <a:r>
              <a:rPr kumimoji="1" lang="en-US" altLang="ja-JP" dirty="0" err="1"/>
              <a:t>conclusionemque</a:t>
            </a:r>
            <a:r>
              <a:rPr kumimoji="1" lang="en-US" altLang="ja-JP" dirty="0"/>
              <a:t> </a:t>
            </a:r>
            <a:r>
              <a:rPr kumimoji="1" lang="en-US" altLang="ja-JP" dirty="0" err="1"/>
              <a:t>te</a:t>
            </a:r>
            <a:r>
              <a:rPr kumimoji="1" lang="en-US" altLang="ja-JP" dirty="0"/>
              <a:t> has, </a:t>
            </a:r>
            <a:r>
              <a:rPr kumimoji="1" lang="en-US" altLang="ja-JP" dirty="0" err="1"/>
              <a:t>omnes</a:t>
            </a:r>
            <a:r>
              <a:rPr kumimoji="1" lang="en-US" altLang="ja-JP" dirty="0"/>
              <a:t> </a:t>
            </a:r>
            <a:r>
              <a:rPr kumimoji="1" lang="en-US" altLang="ja-JP" dirty="0" err="1"/>
              <a:t>accusamus</a:t>
            </a:r>
            <a:r>
              <a:rPr kumimoji="1" lang="en-US" altLang="ja-JP" dirty="0"/>
              <a:t> </a:t>
            </a:r>
            <a:r>
              <a:rPr kumimoji="1" lang="en-US" altLang="ja-JP" dirty="0" err="1"/>
              <a:t>gubergren</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Ut</a:t>
            </a:r>
            <a:r>
              <a:rPr kumimoji="1" lang="en-US" altLang="ja-JP" dirty="0"/>
              <a:t> </a:t>
            </a:r>
            <a:r>
              <a:rPr kumimoji="1" lang="en-US" altLang="ja-JP" dirty="0" err="1"/>
              <a:t>idque</a:t>
            </a:r>
            <a:r>
              <a:rPr kumimoji="1" lang="en-US" altLang="ja-JP" dirty="0"/>
              <a:t> perfecto quo, </a:t>
            </a:r>
            <a:r>
              <a:rPr kumimoji="1" lang="en-US" altLang="ja-JP" dirty="0" err="1"/>
              <a:t>ei</a:t>
            </a:r>
            <a:r>
              <a:rPr kumimoji="1" lang="en-US" altLang="ja-JP" dirty="0"/>
              <a:t> vis </a:t>
            </a:r>
            <a:r>
              <a:rPr kumimoji="1" lang="en-US" altLang="ja-JP" dirty="0" err="1"/>
              <a:t>erant</a:t>
            </a:r>
            <a:r>
              <a:rPr kumimoji="1" lang="en-US" altLang="ja-JP" dirty="0"/>
              <a:t> </a:t>
            </a:r>
            <a:r>
              <a:rPr kumimoji="1" lang="en-US" altLang="ja-JP" dirty="0" err="1"/>
              <a:t>adipiscing</a:t>
            </a:r>
            <a:r>
              <a:rPr kumimoji="1" lang="en-US" altLang="ja-JP" dirty="0"/>
              <a:t> </a:t>
            </a:r>
            <a:r>
              <a:rPr kumimoji="1" lang="en-US" altLang="ja-JP" dirty="0" err="1"/>
              <a:t>dissentiet</a:t>
            </a:r>
            <a:r>
              <a:rPr kumimoji="1" lang="en-US" altLang="ja-JP" dirty="0"/>
              <a:t>.</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38</a:t>
            </a:fld>
            <a:endParaRPr lang="en-US" dirty="0"/>
          </a:p>
        </p:txBody>
      </p:sp>
    </p:spTree>
    <p:extLst>
      <p:ext uri="{BB962C8B-B14F-4D97-AF65-F5344CB8AC3E}">
        <p14:creationId xmlns:p14="http://schemas.microsoft.com/office/powerpoint/2010/main" val="1632253984"/>
      </p:ext>
    </p:extLst>
  </p:cSld>
  <p:clrMapOvr>
    <a:masterClrMapping/>
  </p:clrMapOvr>
  <mc:AlternateContent xmlns:mc="http://schemas.openxmlformats.org/markup-compatibility/2006" xmlns:p14="http://schemas.microsoft.com/office/powerpoint/2010/main">
    <mc:Choice Requires="p14">
      <p:transition spd="slow" p14:dur="1250" advTm="7264">
        <p14:flip dir="r"/>
      </p:transition>
    </mc:Choice>
    <mc:Fallback xmlns="">
      <p:transition spd="slow" advTm="7264">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A LEADER IS A DEALER IN </a:t>
            </a:r>
            <a:r>
              <a:rPr kumimoji="1" lang="en-US" altLang="ja-JP" dirty="0">
                <a:solidFill>
                  <a:schemeClr val="accent1"/>
                </a:solidFill>
              </a:rPr>
              <a:t>HOPE</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a:t>
            </a:r>
            <a:r>
              <a:rPr kumimoji="1" lang="en-US" altLang="ja-JP" dirty="0" err="1"/>
              <a:t>mea</a:t>
            </a:r>
            <a:r>
              <a:rPr kumimoji="1" lang="en-US" altLang="ja-JP" dirty="0"/>
              <a:t>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r>
              <a:rPr kumimoji="1" lang="en-US" altLang="ja-JP" dirty="0" err="1"/>
              <a:t>Mea</a:t>
            </a:r>
            <a:r>
              <a:rPr kumimoji="1" lang="en-US" altLang="ja-JP" dirty="0"/>
              <a:t>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p>
        </p:txBody>
      </p:sp>
      <p:sp>
        <p:nvSpPr>
          <p:cNvPr id="4" name="Slide Number Placeholder 3"/>
          <p:cNvSpPr>
            <a:spLocks noGrp="1"/>
          </p:cNvSpPr>
          <p:nvPr>
            <p:ph type="sldNum" sz="quarter" idx="11"/>
          </p:nvPr>
        </p:nvSpPr>
        <p:spPr/>
        <p:txBody>
          <a:bodyPr/>
          <a:lstStyle/>
          <a:p>
            <a:fld id="{03EB59E2-90B9-4CD3-AC74-D672227E13C3}" type="slidenum">
              <a:rPr lang="en-US" smtClean="0"/>
              <a:pPr/>
              <a:t>39</a:t>
            </a:fld>
            <a:endParaRPr lang="en-US" dirty="0"/>
          </a:p>
        </p:txBody>
      </p:sp>
    </p:spTree>
    <p:extLst>
      <p:ext uri="{BB962C8B-B14F-4D97-AF65-F5344CB8AC3E}">
        <p14:creationId xmlns:p14="http://schemas.microsoft.com/office/powerpoint/2010/main" val="287105588"/>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Use cases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O</a:t>
            </a:r>
            <a:r>
              <a:rPr kumimoji="1" lang="en-US" altLang="ja-JP" dirty="0"/>
              <a:t>RTFOLIO</a:t>
            </a:r>
            <a:endParaRPr kumimoji="1" lang="ja-JP" altLang="en-US" dirty="0"/>
          </a:p>
        </p:txBody>
      </p:sp>
    </p:spTree>
    <p:extLst>
      <p:ext uri="{BB962C8B-B14F-4D97-AF65-F5344CB8AC3E}">
        <p14:creationId xmlns:p14="http://schemas.microsoft.com/office/powerpoint/2010/main" val="2607261010"/>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23"/>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 PRODUCT</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7" name="Text Placeholder 6"/>
          <p:cNvSpPr>
            <a:spLocks noGrp="1"/>
          </p:cNvSpPr>
          <p:nvPr>
            <p:ph type="body" sz="quarter" idx="14"/>
          </p:nvPr>
        </p:nvSpPr>
        <p:spPr/>
        <p:txBody>
          <a:bodyPr>
            <a:normAutofit lnSpcReduction="10000"/>
          </a:bodyPr>
          <a:lstStyle/>
          <a:p>
            <a:r>
              <a:rPr kumimoji="1" lang="en-US" altLang="ja-JP" dirty="0"/>
              <a:t>CORPORATE IDENTITY</a:t>
            </a:r>
            <a:endParaRPr kumimoji="1" lang="ja-JP" altLang="en-US" dirty="0"/>
          </a:p>
        </p:txBody>
      </p:sp>
      <p:sp>
        <p:nvSpPr>
          <p:cNvPr id="8" name="Text Placeholder 7"/>
          <p:cNvSpPr>
            <a:spLocks noGrp="1"/>
          </p:cNvSpPr>
          <p:nvPr>
            <p:ph type="body" sz="quarter" idx="15"/>
          </p:nvPr>
        </p:nvSpPr>
        <p:spPr/>
        <p:txBody>
          <a:bodyPr>
            <a:normAutofit/>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t>.</a:t>
            </a:r>
            <a:endParaRPr kumimoji="1" lang="ja-JP" altLang="en-US" dirty="0"/>
          </a:p>
        </p:txBody>
      </p:sp>
      <p:sp>
        <p:nvSpPr>
          <p:cNvPr id="9" name="Text Placeholder 8"/>
          <p:cNvSpPr>
            <a:spLocks noGrp="1"/>
          </p:cNvSpPr>
          <p:nvPr>
            <p:ph type="body" sz="quarter" idx="16"/>
          </p:nvPr>
        </p:nvSpPr>
        <p:spPr/>
        <p:txBody>
          <a:bodyPr>
            <a:normAutofit lnSpcReduction="10000"/>
          </a:bodyPr>
          <a:lstStyle/>
          <a:p>
            <a:r>
              <a:rPr kumimoji="1" lang="en-US" altLang="ja-JP" dirty="0"/>
              <a:t>INNOVATIVE &amp; CREATIVE DESIGN</a:t>
            </a:r>
          </a:p>
        </p:txBody>
      </p:sp>
      <p:sp>
        <p:nvSpPr>
          <p:cNvPr id="10" name="Text Placeholder 9"/>
          <p:cNvSpPr>
            <a:spLocks noGrp="1"/>
          </p:cNvSpPr>
          <p:nvPr>
            <p:ph type="body" sz="quarter" idx="17"/>
          </p:nvPr>
        </p:nvSpPr>
        <p:spPr/>
        <p:txBody>
          <a:bodyPr/>
          <a:lstStyle/>
          <a:p>
            <a:r>
              <a:rPr kumimoji="1" lang="en-US" altLang="ja-JP" dirty="0"/>
              <a:t>Ex </a:t>
            </a:r>
            <a:r>
              <a:rPr kumimoji="1" lang="en-US" altLang="ja-JP" dirty="0" err="1"/>
              <a:t>soluta</a:t>
            </a:r>
            <a:r>
              <a:rPr kumimoji="1" lang="en-US" altLang="ja-JP" dirty="0"/>
              <a:t> </a:t>
            </a:r>
            <a:r>
              <a:rPr kumimoji="1" lang="en-US" altLang="ja-JP" dirty="0" err="1"/>
              <a:t>altera</a:t>
            </a:r>
            <a:r>
              <a:rPr kumimoji="1" lang="en-US" altLang="ja-JP" dirty="0"/>
              <a:t> his, </a:t>
            </a:r>
            <a:r>
              <a:rPr kumimoji="1" lang="en-US" altLang="ja-JP" dirty="0" err="1">
                <a:solidFill>
                  <a:schemeClr val="accent1"/>
                </a:solidFill>
              </a:rPr>
              <a:t>eum</a:t>
            </a:r>
            <a:r>
              <a:rPr kumimoji="1" lang="en-US" altLang="ja-JP" dirty="0">
                <a:solidFill>
                  <a:schemeClr val="accent1"/>
                </a:solidFill>
              </a:rPr>
              <a:t> </a:t>
            </a:r>
            <a:r>
              <a:rPr kumimoji="1" lang="en-US" altLang="ja-JP" dirty="0" err="1">
                <a:solidFill>
                  <a:schemeClr val="accent1"/>
                </a:solidFill>
              </a:rPr>
              <a:t>probatus</a:t>
            </a:r>
            <a:r>
              <a:rPr kumimoji="1" lang="en-US" altLang="ja-JP" dirty="0">
                <a:solidFill>
                  <a:schemeClr val="accent1"/>
                </a:solidFill>
              </a:rPr>
              <a:t> </a:t>
            </a:r>
            <a:r>
              <a:rPr kumimoji="1" lang="en-US" altLang="ja-JP" dirty="0" err="1">
                <a:solidFill>
                  <a:schemeClr val="accent1"/>
                </a:solidFill>
              </a:rPr>
              <a:t>singulis</a:t>
            </a:r>
            <a:r>
              <a:rPr kumimoji="1" lang="en-US" altLang="ja-JP" dirty="0">
                <a:solidFill>
                  <a:schemeClr val="accent1"/>
                </a:solidFill>
              </a:rPr>
              <a:t> </a:t>
            </a:r>
            <a:r>
              <a:rPr kumimoji="1" lang="en-US" altLang="ja-JP" dirty="0" err="1">
                <a:solidFill>
                  <a:schemeClr val="accent1"/>
                </a:solidFill>
              </a:rPr>
              <a:t>interesset</a:t>
            </a:r>
            <a:r>
              <a:rPr kumimoji="1" lang="en-US" altLang="ja-JP" dirty="0">
                <a:solidFill>
                  <a:schemeClr val="accent1"/>
                </a:solidFill>
              </a:rPr>
              <a:t> no</a:t>
            </a:r>
            <a:r>
              <a:rPr kumimoji="1" lang="en-US" altLang="ja-JP" dirty="0"/>
              <a:t>, </a:t>
            </a:r>
            <a:r>
              <a:rPr kumimoji="1" lang="en-US" altLang="ja-JP" dirty="0" err="1"/>
              <a:t>solet</a:t>
            </a:r>
            <a:r>
              <a:rPr kumimoji="1" lang="en-US" altLang="ja-JP" dirty="0"/>
              <a:t> vitae </a:t>
            </a:r>
            <a:r>
              <a:rPr kumimoji="1" lang="en-US" altLang="ja-JP" dirty="0" err="1"/>
              <a:t>appellantur</a:t>
            </a:r>
            <a:r>
              <a:rPr kumimoji="1" lang="en-US" altLang="ja-JP" dirty="0"/>
              <a:t> ad </a:t>
            </a:r>
            <a:r>
              <a:rPr kumimoji="1" lang="en-US" altLang="ja-JP" dirty="0" err="1"/>
              <a:t>nam</a:t>
            </a:r>
            <a:r>
              <a:rPr kumimoji="1" lang="en-US" altLang="ja-JP" dirty="0"/>
              <a:t>. In </a:t>
            </a:r>
            <a:r>
              <a:rPr kumimoji="1" lang="en-US" altLang="ja-JP" dirty="0" err="1"/>
              <a:t>eos</a:t>
            </a:r>
            <a:r>
              <a:rPr kumimoji="1" lang="en-US" altLang="ja-JP" dirty="0"/>
              <a:t> </a:t>
            </a:r>
            <a:r>
              <a:rPr kumimoji="1" lang="en-US" altLang="ja-JP" dirty="0" err="1"/>
              <a:t>percipit</a:t>
            </a:r>
            <a:r>
              <a:rPr kumimoji="1" lang="en-US" altLang="ja-JP" dirty="0"/>
              <a:t> </a:t>
            </a:r>
            <a:r>
              <a:rPr kumimoji="1" lang="en-US" altLang="ja-JP" dirty="0" err="1"/>
              <a:t>interesset</a:t>
            </a:r>
            <a:r>
              <a:rPr kumimoji="1" lang="en-US" altLang="ja-JP" dirty="0"/>
              <a:t>, vis at </a:t>
            </a:r>
            <a:r>
              <a:rPr kumimoji="1" lang="en-US" altLang="ja-JP" dirty="0" err="1"/>
              <a:t>tempor</a:t>
            </a:r>
            <a:r>
              <a:rPr kumimoji="1" lang="en-US" altLang="ja-JP" dirty="0"/>
              <a:t> </a:t>
            </a:r>
            <a:r>
              <a:rPr kumimoji="1" lang="en-US" altLang="ja-JP" dirty="0" err="1"/>
              <a:t>alienum</a:t>
            </a:r>
            <a:r>
              <a:rPr kumimoji="1" lang="en-US" altLang="ja-JP" dirty="0"/>
              <a:t>, </a:t>
            </a:r>
            <a:r>
              <a:rPr kumimoji="1" lang="en-US" altLang="ja-JP" dirty="0" err="1"/>
              <a:t>nullam</a:t>
            </a:r>
            <a:r>
              <a:rPr kumimoji="1" lang="en-US" altLang="ja-JP" dirty="0"/>
              <a:t> </a:t>
            </a:r>
            <a:r>
              <a:rPr kumimoji="1" lang="en-US" altLang="ja-JP" dirty="0" err="1"/>
              <a:t>eirmod</a:t>
            </a:r>
            <a:r>
              <a:rPr kumimoji="1" lang="en-US" altLang="ja-JP" dirty="0"/>
              <a:t> </a:t>
            </a:r>
            <a:r>
              <a:rPr kumimoji="1" lang="en-US" altLang="ja-JP" dirty="0" err="1"/>
              <a:t>albucius</a:t>
            </a:r>
            <a:r>
              <a:rPr kumimoji="1" lang="en-US" altLang="ja-JP" dirty="0"/>
              <a:t> id vel.</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19086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44">
        <p15:prstTrans prst="prestige"/>
      </p:transition>
    </mc:Choice>
    <mc:Fallback xmlns="">
      <p:transition spd="slow" advTm="4044">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sp>
        <p:nvSpPr>
          <p:cNvPr id="19" name="Text Placeholder 18"/>
          <p:cNvSpPr>
            <a:spLocks noGrp="1"/>
          </p:cNvSpPr>
          <p:nvPr>
            <p:ph type="body" sz="quarter" idx="20"/>
          </p:nvPr>
        </p:nvSpPr>
        <p:spPr/>
        <p:txBody>
          <a:bodyPr/>
          <a:lstStyle/>
          <a:p>
            <a:r>
              <a:rPr kumimoji="1" lang="en-US" altLang="ja-JP" dirty="0"/>
              <a:t>No </a:t>
            </a:r>
            <a:r>
              <a:rPr kumimoji="1" lang="en-US" altLang="ja-JP" dirty="0" err="1"/>
              <a:t>ius</a:t>
            </a:r>
            <a:r>
              <a:rPr kumimoji="1" lang="en-US" altLang="ja-JP" dirty="0"/>
              <a:t> </a:t>
            </a:r>
            <a:r>
              <a:rPr kumimoji="1" lang="en-US" altLang="ja-JP" dirty="0" err="1"/>
              <a:t>audiam</a:t>
            </a:r>
            <a:r>
              <a:rPr kumimoji="1" lang="en-US" altLang="ja-JP" dirty="0"/>
              <a:t> </a:t>
            </a:r>
            <a:r>
              <a:rPr kumimoji="1" lang="en-US" altLang="ja-JP" dirty="0" err="1"/>
              <a:t>fastidii</a:t>
            </a:r>
            <a:r>
              <a:rPr kumimoji="1" lang="en-US" altLang="ja-JP" dirty="0"/>
              <a:t> </a:t>
            </a:r>
            <a:r>
              <a:rPr kumimoji="1" lang="en-US" altLang="ja-JP" dirty="0" err="1"/>
              <a:t>verterem</a:t>
            </a:r>
            <a:r>
              <a:rPr kumimoji="1" lang="en-US" altLang="ja-JP" dirty="0"/>
              <a:t>. Mei in </a:t>
            </a:r>
            <a:r>
              <a:rPr kumimoji="1" lang="en-US" altLang="ja-JP" dirty="0" err="1"/>
              <a:t>mucius</a:t>
            </a:r>
            <a:r>
              <a:rPr kumimoji="1" lang="en-US" altLang="ja-JP" dirty="0"/>
              <a:t> </a:t>
            </a:r>
            <a:r>
              <a:rPr kumimoji="1" lang="en-US" altLang="ja-JP" dirty="0" err="1"/>
              <a:t>fuisset</a:t>
            </a:r>
            <a:r>
              <a:rPr kumimoji="1" lang="en-US" altLang="ja-JP" dirty="0"/>
              <a:t> </a:t>
            </a:r>
            <a:r>
              <a:rPr kumimoji="1" lang="en-US" altLang="ja-JP" dirty="0" err="1"/>
              <a:t>iudicabit</a:t>
            </a:r>
            <a:r>
              <a:rPr kumimoji="1" lang="en-US" altLang="ja-JP" dirty="0"/>
              <a:t>, </a:t>
            </a:r>
            <a:r>
              <a:rPr kumimoji="1" lang="en-US" altLang="ja-JP" dirty="0" err="1"/>
              <a:t>eum</a:t>
            </a:r>
            <a:r>
              <a:rPr kumimoji="1" lang="en-US" altLang="ja-JP" dirty="0"/>
              <a:t> </a:t>
            </a:r>
            <a:r>
              <a:rPr kumimoji="1" lang="en-US" altLang="ja-JP" dirty="0" err="1"/>
              <a:t>vulputate</a:t>
            </a:r>
            <a:r>
              <a:rPr kumimoji="1" lang="en-US" altLang="ja-JP" dirty="0"/>
              <a:t> </a:t>
            </a:r>
            <a:r>
              <a:rPr kumimoji="1" lang="en-US" altLang="ja-JP" dirty="0" err="1"/>
              <a:t>persecuti</a:t>
            </a:r>
            <a:r>
              <a:rPr kumimoji="1" lang="en-US" altLang="ja-JP" dirty="0"/>
              <a:t> an. Has </a:t>
            </a:r>
            <a:r>
              <a:rPr kumimoji="1" lang="en-US" altLang="ja-JP" dirty="0" err="1"/>
              <a:t>justo</a:t>
            </a:r>
            <a:r>
              <a:rPr kumimoji="1" lang="en-US" altLang="ja-JP" dirty="0"/>
              <a:t> </a:t>
            </a:r>
            <a:r>
              <a:rPr kumimoji="1" lang="en-US" altLang="ja-JP" dirty="0" err="1"/>
              <a:t>everti</a:t>
            </a:r>
            <a:r>
              <a:rPr kumimoji="1" lang="en-US" altLang="ja-JP" dirty="0"/>
              <a:t> </a:t>
            </a:r>
            <a:r>
              <a:rPr kumimoji="1" lang="en-US" altLang="ja-JP" dirty="0" err="1"/>
              <a:t>te</a:t>
            </a:r>
            <a:r>
              <a:rPr kumimoji="1" lang="en-US" altLang="ja-JP" dirty="0"/>
              <a:t>, sit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vivendum</a:t>
            </a:r>
            <a:r>
              <a:rPr kumimoji="1" lang="en-US" altLang="ja-JP" dirty="0"/>
              <a:t> </a:t>
            </a:r>
            <a:r>
              <a:rPr kumimoji="1" lang="en-US" altLang="ja-JP" dirty="0" err="1"/>
              <a:t>verterem</a:t>
            </a:r>
            <a:r>
              <a:rPr kumimoji="1" lang="en-US" altLang="ja-JP" dirty="0"/>
              <a:t>. Quo </a:t>
            </a:r>
            <a:r>
              <a:rPr kumimoji="1" lang="en-US" altLang="ja-JP" dirty="0" err="1"/>
              <a:t>veri</a:t>
            </a:r>
            <a:r>
              <a:rPr kumimoji="1" lang="en-US" altLang="ja-JP" dirty="0"/>
              <a:t> </a:t>
            </a:r>
            <a:r>
              <a:rPr kumimoji="1" lang="en-US" altLang="ja-JP" dirty="0" err="1"/>
              <a:t>dicat</a:t>
            </a:r>
            <a:r>
              <a:rPr kumimoji="1" lang="en-US" altLang="ja-JP" dirty="0"/>
              <a:t> </a:t>
            </a:r>
            <a:r>
              <a:rPr kumimoji="1" lang="en-US" altLang="ja-JP" dirty="0" err="1"/>
              <a:t>ut.</a:t>
            </a:r>
            <a:endParaRPr kumimoji="1" lang="ja-JP" altLang="en-US" dirty="0"/>
          </a:p>
        </p:txBody>
      </p:sp>
      <p:sp>
        <p:nvSpPr>
          <p:cNvPr id="2" name="Picture Placeholder 1"/>
          <p:cNvSpPr>
            <a:spLocks noGrp="1"/>
          </p:cNvSpPr>
          <p:nvPr>
            <p:ph type="pic" sz="quarter" idx="19"/>
          </p:nvPr>
        </p:nvSpPr>
        <p:spPr/>
      </p:sp>
      <p:sp>
        <p:nvSpPr>
          <p:cNvPr id="3" name="Picture Placeholder 2"/>
          <p:cNvSpPr>
            <a:spLocks noGrp="1"/>
          </p:cNvSpPr>
          <p:nvPr>
            <p:ph type="pic" sz="quarter" idx="14"/>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5"/>
          </p:nvPr>
        </p:nvSpPr>
        <p:spPr/>
      </p:sp>
      <p:sp>
        <p:nvSpPr>
          <p:cNvPr id="10" name="Picture Placeholder 9"/>
          <p:cNvSpPr>
            <a:spLocks noGrp="1"/>
          </p:cNvSpPr>
          <p:nvPr>
            <p:ph type="pic" sz="quarter" idx="18"/>
          </p:nvPr>
        </p:nvSpPr>
        <p:spPr/>
      </p:sp>
      <p:sp>
        <p:nvSpPr>
          <p:cNvPr id="12" name="Slide Number Placeholder 11"/>
          <p:cNvSpPr>
            <a:spLocks noGrp="1"/>
          </p:cNvSpPr>
          <p:nvPr>
            <p:ph type="sldNum" sz="quarter" idx="11"/>
          </p:nvPr>
        </p:nvSpPr>
        <p:spPr/>
        <p:txBody>
          <a:bodyPr/>
          <a:lstStyle/>
          <a:p>
            <a:fld id="{03EB59E2-90B9-4CD3-AC74-D672227E13C3}" type="slidenum">
              <a:rPr lang="en-US" smtClean="0"/>
              <a:pPr/>
              <a:t>42</a:t>
            </a:fld>
            <a:endParaRPr lang="en-US" dirty="0"/>
          </a:p>
        </p:txBody>
      </p:sp>
    </p:spTree>
    <p:extLst>
      <p:ext uri="{BB962C8B-B14F-4D97-AF65-F5344CB8AC3E}">
        <p14:creationId xmlns:p14="http://schemas.microsoft.com/office/powerpoint/2010/main" val="3395187490"/>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6" name="Text Placeholder 15"/>
          <p:cNvSpPr>
            <a:spLocks noGrp="1"/>
          </p:cNvSpPr>
          <p:nvPr>
            <p:ph type="body" sz="quarter" idx="20"/>
          </p:nvPr>
        </p:nvSpPr>
        <p:spPr/>
        <p:txBody>
          <a:bodyPr/>
          <a:lstStyle/>
          <a:p>
            <a:r>
              <a:rPr kumimoji="1" lang="en-US" altLang="ja-JP" dirty="0" err="1"/>
              <a:t>Elitr</a:t>
            </a:r>
            <a:r>
              <a:rPr kumimoji="1" lang="en-US" altLang="ja-JP" dirty="0"/>
              <a:t> </a:t>
            </a:r>
            <a:r>
              <a:rPr kumimoji="1" lang="en-US" altLang="ja-JP" dirty="0" err="1"/>
              <a:t>aeterno</a:t>
            </a:r>
            <a:r>
              <a:rPr kumimoji="1" lang="en-US" altLang="ja-JP" dirty="0"/>
              <a:t> </a:t>
            </a:r>
            <a:r>
              <a:rPr kumimoji="1" lang="en-US" altLang="ja-JP" dirty="0" err="1"/>
              <a:t>ut</a:t>
            </a:r>
            <a:r>
              <a:rPr kumimoji="1" lang="en-US" altLang="ja-JP" dirty="0"/>
              <a:t> qui, sit an </a:t>
            </a:r>
            <a:r>
              <a:rPr kumimoji="1" lang="en-US" altLang="ja-JP" dirty="0" err="1"/>
              <a:t>vivendum</a:t>
            </a:r>
            <a:r>
              <a:rPr kumimoji="1" lang="en-US" altLang="ja-JP" dirty="0"/>
              <a:t> </a:t>
            </a:r>
            <a:r>
              <a:rPr kumimoji="1" lang="en-US" altLang="ja-JP" dirty="0" err="1"/>
              <a:t>definitiones</a:t>
            </a:r>
            <a:r>
              <a:rPr kumimoji="1" lang="en-US" altLang="ja-JP" dirty="0"/>
              <a:t>, id dicta </a:t>
            </a:r>
            <a:r>
              <a:rPr kumimoji="1" lang="en-US" altLang="ja-JP" dirty="0" err="1"/>
              <a:t>tempor</a:t>
            </a:r>
            <a:r>
              <a:rPr kumimoji="1" lang="en-US" altLang="ja-JP" dirty="0"/>
              <a:t> </a:t>
            </a:r>
            <a:r>
              <a:rPr kumimoji="1" lang="en-US" altLang="ja-JP" dirty="0" err="1"/>
              <a:t>sanctus</a:t>
            </a:r>
            <a:r>
              <a:rPr kumimoji="1" lang="en-US" altLang="ja-JP" dirty="0"/>
              <a:t> </a:t>
            </a:r>
            <a:r>
              <a:rPr kumimoji="1" lang="en-US" altLang="ja-JP" dirty="0" err="1"/>
              <a:t>mea</a:t>
            </a:r>
            <a:r>
              <a:rPr kumimoji="1" lang="en-US" altLang="ja-JP" dirty="0"/>
              <a:t>. </a:t>
            </a:r>
            <a:r>
              <a:rPr kumimoji="1" lang="en-US" altLang="ja-JP" dirty="0" err="1"/>
              <a:t>Usu</a:t>
            </a:r>
            <a:r>
              <a:rPr kumimoji="1" lang="en-US" altLang="ja-JP" dirty="0"/>
              <a:t> </a:t>
            </a:r>
            <a:r>
              <a:rPr kumimoji="1" lang="en-US" altLang="ja-JP" dirty="0" err="1"/>
              <a:t>aeque</a:t>
            </a:r>
            <a:r>
              <a:rPr kumimoji="1" lang="en-US" altLang="ja-JP" dirty="0"/>
              <a:t> </a:t>
            </a:r>
            <a:r>
              <a:rPr kumimoji="1" lang="en-US" altLang="ja-JP" dirty="0" err="1"/>
              <a:t>molestiae</a:t>
            </a:r>
            <a:r>
              <a:rPr kumimoji="1" lang="en-US" altLang="ja-JP" dirty="0"/>
              <a:t> </a:t>
            </a:r>
            <a:r>
              <a:rPr kumimoji="1" lang="en-US" altLang="ja-JP" dirty="0" err="1"/>
              <a:t>ea</a:t>
            </a:r>
            <a:r>
              <a:rPr kumimoji="1" lang="en-US" altLang="ja-JP" dirty="0"/>
              <a:t>, id </a:t>
            </a:r>
            <a:r>
              <a:rPr kumimoji="1" lang="en-US" altLang="ja-JP" dirty="0" err="1"/>
              <a:t>everti</a:t>
            </a:r>
            <a:r>
              <a:rPr kumimoji="1" lang="en-US" altLang="ja-JP" dirty="0"/>
              <a:t> </a:t>
            </a:r>
            <a:r>
              <a:rPr kumimoji="1" lang="en-US" altLang="ja-JP" dirty="0" err="1"/>
              <a:t>tractatos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a:t>
            </a:r>
          </a:p>
          <a:p>
            <a:r>
              <a:rPr kumimoji="1" lang="en-US" altLang="ja-JP" dirty="0" err="1"/>
              <a:t>Te</a:t>
            </a:r>
            <a:r>
              <a:rPr kumimoji="1" lang="en-US" altLang="ja-JP" dirty="0"/>
              <a:t> cum </a:t>
            </a:r>
            <a:r>
              <a:rPr kumimoji="1" lang="en-US" altLang="ja-JP" dirty="0" err="1"/>
              <a:t>exerci</a:t>
            </a:r>
            <a:r>
              <a:rPr kumimoji="1" lang="en-US" altLang="ja-JP" dirty="0"/>
              <a:t> consul </a:t>
            </a:r>
            <a:r>
              <a:rPr kumimoji="1" lang="en-US" altLang="ja-JP" dirty="0" err="1"/>
              <a:t>ullamcorper</a:t>
            </a:r>
            <a:r>
              <a:rPr kumimoji="1" lang="en-US" altLang="ja-JP" dirty="0"/>
              <a:t>, no </a:t>
            </a:r>
            <a:r>
              <a:rPr kumimoji="1" lang="en-US" altLang="ja-JP" dirty="0" err="1"/>
              <a:t>facilisis</a:t>
            </a:r>
            <a:r>
              <a:rPr kumimoji="1" lang="en-US" altLang="ja-JP" dirty="0"/>
              <a:t> </a:t>
            </a:r>
            <a:r>
              <a:rPr kumimoji="1" lang="en-US" altLang="ja-JP" dirty="0" err="1"/>
              <a:t>euripidis</a:t>
            </a:r>
            <a:r>
              <a:rPr kumimoji="1" lang="en-US" altLang="ja-JP" dirty="0"/>
              <a:t> </a:t>
            </a:r>
            <a:r>
              <a:rPr kumimoji="1" lang="en-US" altLang="ja-JP" dirty="0" err="1"/>
              <a:t>mei</a:t>
            </a:r>
            <a:r>
              <a:rPr kumimoji="1" lang="en-US" altLang="ja-JP" dirty="0"/>
              <a:t>. Cu </a:t>
            </a:r>
            <a:r>
              <a:rPr kumimoji="1" lang="en-US" altLang="ja-JP" dirty="0" err="1"/>
              <a:t>sonet</a:t>
            </a:r>
            <a:r>
              <a:rPr kumimoji="1" lang="en-US" altLang="ja-JP" dirty="0"/>
              <a:t> </a:t>
            </a:r>
            <a:r>
              <a:rPr kumimoji="1" lang="en-US" altLang="ja-JP" dirty="0" err="1"/>
              <a:t>vituperatoribus</a:t>
            </a:r>
            <a:r>
              <a:rPr kumimoji="1" lang="en-US" altLang="ja-JP" dirty="0"/>
              <a:t> per.</a:t>
            </a:r>
            <a:endParaRPr kumimoji="1" lang="ja-JP" altLang="en-US" dirty="0"/>
          </a:p>
        </p:txBody>
      </p:sp>
      <p:sp>
        <p:nvSpPr>
          <p:cNvPr id="27" name="Text Placeholder 26"/>
          <p:cNvSpPr>
            <a:spLocks noGrp="1"/>
          </p:cNvSpPr>
          <p:nvPr>
            <p:ph type="body" sz="quarter" idx="24"/>
          </p:nvPr>
        </p:nvSpPr>
        <p:spPr/>
        <p:txBody>
          <a:bodyPr/>
          <a:lstStyle/>
          <a:p>
            <a:endParaRPr kumimoji="1" lang="ja-JP" altLang="en-US" dirty="0"/>
          </a:p>
        </p:txBody>
      </p:sp>
      <p:sp>
        <p:nvSpPr>
          <p:cNvPr id="13" name="Title 12"/>
          <p:cNvSpPr>
            <a:spLocks noGrp="1"/>
          </p:cNvSpPr>
          <p:nvPr>
            <p:ph type="title"/>
          </p:nvPr>
        </p:nvSpPr>
        <p:spPr/>
        <p:txBody>
          <a:bodyPr>
            <a:normAutofit/>
          </a:bodyPr>
          <a:lstStyle/>
          <a:p>
            <a:r>
              <a:rPr kumimoji="1" lang="en-US" altLang="ja-JP" dirty="0"/>
              <a:t>OUR</a:t>
            </a:r>
            <a:br>
              <a:rPr kumimoji="1" lang="en-US" altLang="ja-JP" dirty="0"/>
            </a:br>
            <a:r>
              <a:rPr kumimoji="1" lang="en-US" altLang="ja-JP" dirty="0">
                <a:solidFill>
                  <a:schemeClr val="accent1"/>
                </a:solidFill>
              </a:rPr>
              <a:t>PROJECTS</a:t>
            </a:r>
            <a:endParaRPr kumimoji="1" lang="ja-JP" altLang="en-US" dirty="0">
              <a:solidFill>
                <a:schemeClr val="accent1"/>
              </a:solidFill>
            </a:endParaRPr>
          </a:p>
        </p:txBody>
      </p:sp>
      <p:sp>
        <p:nvSpPr>
          <p:cNvPr id="4" name="Picture Placeholder 3"/>
          <p:cNvSpPr>
            <a:spLocks noGrp="1"/>
          </p:cNvSpPr>
          <p:nvPr>
            <p:ph type="pic" sz="quarter" idx="14"/>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2"/>
          </p:nvPr>
        </p:nvSpPr>
        <p:spPr/>
      </p:sp>
      <p:sp>
        <p:nvSpPr>
          <p:cNvPr id="8" name="Picture Placeholder 7"/>
          <p:cNvSpPr>
            <a:spLocks noGrp="1"/>
          </p:cNvSpPr>
          <p:nvPr>
            <p:ph type="pic" sz="quarter" idx="23"/>
          </p:nvPr>
        </p:nvSpPr>
        <p:spPr/>
      </p:sp>
      <p:sp>
        <p:nvSpPr>
          <p:cNvPr id="9" name="Slide Number Placeholder 8"/>
          <p:cNvSpPr>
            <a:spLocks noGrp="1"/>
          </p:cNvSpPr>
          <p:nvPr>
            <p:ph type="sldNum" sz="quarter" idx="11"/>
          </p:nvPr>
        </p:nvSpPr>
        <p:spPr/>
        <p:txBody>
          <a:bodyPr/>
          <a:lstStyle/>
          <a:p>
            <a:fld id="{03EB59E2-90B9-4CD3-AC74-D672227E13C3}" type="slidenum">
              <a:rPr lang="en-US" smtClean="0"/>
              <a:pPr/>
              <a:t>43</a:t>
            </a:fld>
            <a:endParaRPr lang="en-US" dirty="0"/>
          </a:p>
        </p:txBody>
      </p:sp>
    </p:spTree>
    <p:extLst>
      <p:ext uri="{BB962C8B-B14F-4D97-AF65-F5344CB8AC3E}">
        <p14:creationId xmlns:p14="http://schemas.microsoft.com/office/powerpoint/2010/main" val="1288517247"/>
      </p:ext>
    </p:extLst>
  </p:cSld>
  <p:clrMapOvr>
    <a:masterClrMapping/>
  </p:clrMapOvr>
  <mc:AlternateContent xmlns:mc="http://schemas.openxmlformats.org/markup-compatibility/2006" xmlns:p14="http://schemas.microsoft.com/office/powerpoint/2010/main">
    <mc:Choice Requires="p14">
      <p:transition spd="slow" p14:dur="1250" advTm="4259">
        <p14:flip dir="r"/>
      </p:transition>
    </mc:Choice>
    <mc:Fallback xmlns="">
      <p:transition spd="slow" advTm="4259">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kumimoji="1" lang="en-US" altLang="ja-JP" dirty="0"/>
              <a:t>OUR LATEST</a:t>
            </a:r>
            <a:br>
              <a:rPr kumimoji="1" lang="en-US" altLang="ja-JP" dirty="0"/>
            </a:br>
            <a:r>
              <a:rPr kumimoji="1" lang="en-US" altLang="ja-JP" dirty="0">
                <a:solidFill>
                  <a:schemeClr val="accent1"/>
                </a:solidFill>
              </a:rPr>
              <a:t>PROJECT</a:t>
            </a:r>
            <a:endParaRPr kumimoji="1" lang="ja-JP" altLang="en-US" dirty="0">
              <a:solidFill>
                <a:schemeClr val="accent1"/>
              </a:solidFill>
            </a:endParaRPr>
          </a:p>
        </p:txBody>
      </p:sp>
      <p:sp>
        <p:nvSpPr>
          <p:cNvPr id="14" name="Text Placeholder 13"/>
          <p:cNvSpPr>
            <a:spLocks noGrp="1"/>
          </p:cNvSpPr>
          <p:nvPr>
            <p:ph type="body" sz="quarter" idx="14"/>
          </p:nvPr>
        </p:nvSpPr>
        <p:spPr/>
        <p:txBody>
          <a:bodyPr/>
          <a:lstStyle/>
          <a:p>
            <a:r>
              <a:rPr kumimoji="1" lang="en-US" altLang="ja-JP" dirty="0"/>
              <a:t>We’ll provide</a:t>
            </a:r>
            <a:br>
              <a:rPr kumimoji="1" lang="en-US" altLang="ja-JP" dirty="0"/>
            </a:br>
            <a:r>
              <a:rPr kumimoji="1" lang="en-US" altLang="ja-JP" dirty="0"/>
              <a:t>what you’ve never seen before.</a:t>
            </a:r>
            <a:endParaRPr kumimoji="1" lang="ja-JP" altLang="en-US" dirty="0"/>
          </a:p>
        </p:txBody>
      </p:sp>
      <p:sp>
        <p:nvSpPr>
          <p:cNvPr id="15" name="Text Placeholder 14"/>
          <p:cNvSpPr>
            <a:spLocks noGrp="1"/>
          </p:cNvSpPr>
          <p:nvPr>
            <p:ph type="body" sz="quarter" idx="20"/>
          </p:nvPr>
        </p:nvSpPr>
        <p:spPr/>
        <p:txBody>
          <a:bodyPr>
            <a:normAutofit/>
          </a:bodyPr>
          <a:lstStyle/>
          <a:p>
            <a:r>
              <a:rPr kumimoji="1" lang="en-US" altLang="ja-JP" dirty="0"/>
              <a:t>Per </a:t>
            </a:r>
            <a:r>
              <a:rPr kumimoji="1" lang="en-US" altLang="ja-JP" dirty="0" err="1"/>
              <a:t>ut</a:t>
            </a:r>
            <a:r>
              <a:rPr kumimoji="1" lang="en-US" altLang="ja-JP" dirty="0"/>
              <a:t> </a:t>
            </a:r>
            <a:r>
              <a:rPr kumimoji="1" lang="en-US" altLang="ja-JP" dirty="0" err="1"/>
              <a:t>paulo</a:t>
            </a:r>
            <a:r>
              <a:rPr kumimoji="1" lang="en-US" altLang="ja-JP" dirty="0"/>
              <a:t> </a:t>
            </a:r>
            <a:r>
              <a:rPr kumimoji="1" lang="en-US" altLang="ja-JP" dirty="0" err="1"/>
              <a:t>admodum</a:t>
            </a:r>
            <a:r>
              <a:rPr kumimoji="1" lang="en-US" altLang="ja-JP" dirty="0"/>
              <a:t> </a:t>
            </a:r>
            <a:r>
              <a:rPr kumimoji="1" lang="en-US" altLang="ja-JP" dirty="0" err="1"/>
              <a:t>aliquando</a:t>
            </a:r>
            <a:r>
              <a:rPr kumimoji="1" lang="en-US" altLang="ja-JP" dirty="0"/>
              <a:t>, </a:t>
            </a:r>
            <a:r>
              <a:rPr kumimoji="1" lang="en-US" altLang="ja-JP" dirty="0" err="1"/>
              <a:t>moderatius</a:t>
            </a:r>
            <a:r>
              <a:rPr kumimoji="1" lang="en-US" altLang="ja-JP" dirty="0"/>
              <a:t> </a:t>
            </a:r>
            <a:r>
              <a:rPr kumimoji="1" lang="en-US" altLang="ja-JP" dirty="0" err="1"/>
              <a:t>necessitatibus</a:t>
            </a:r>
            <a:r>
              <a:rPr kumimoji="1" lang="en-US" altLang="ja-JP" dirty="0"/>
              <a:t> duo cu. </a:t>
            </a:r>
            <a:r>
              <a:rPr kumimoji="1" lang="en-US" altLang="ja-JP" dirty="0" err="1"/>
              <a:t>Natum</a:t>
            </a:r>
            <a:r>
              <a:rPr kumimoji="1" lang="en-US" altLang="ja-JP" dirty="0"/>
              <a:t> </a:t>
            </a:r>
            <a:r>
              <a:rPr kumimoji="1" lang="en-US" altLang="ja-JP" dirty="0" err="1"/>
              <a:t>mucius</a:t>
            </a:r>
            <a:r>
              <a:rPr kumimoji="1" lang="en-US" altLang="ja-JP" dirty="0"/>
              <a:t> </a:t>
            </a:r>
            <a:r>
              <a:rPr kumimoji="1" lang="en-US" altLang="ja-JP" dirty="0" err="1"/>
              <a:t>postea</a:t>
            </a:r>
            <a:r>
              <a:rPr kumimoji="1" lang="en-US" altLang="ja-JP" dirty="0"/>
              <a:t> </a:t>
            </a:r>
            <a:r>
              <a:rPr kumimoji="1" lang="en-US" altLang="ja-JP" dirty="0" err="1"/>
              <a:t>te</a:t>
            </a:r>
            <a:r>
              <a:rPr kumimoji="1" lang="en-US" altLang="ja-JP" dirty="0"/>
              <a:t> cum, pro </a:t>
            </a:r>
            <a:r>
              <a:rPr kumimoji="1" lang="en-US" altLang="ja-JP" dirty="0" err="1"/>
              <a:t>vidit</a:t>
            </a:r>
            <a:r>
              <a:rPr kumimoji="1" lang="en-US" altLang="ja-JP" dirty="0"/>
              <a:t> </a:t>
            </a:r>
            <a:r>
              <a:rPr kumimoji="1" lang="en-US" altLang="ja-JP" dirty="0" err="1"/>
              <a:t>reprimique</a:t>
            </a:r>
            <a:r>
              <a:rPr kumimoji="1" lang="en-US" altLang="ja-JP" dirty="0"/>
              <a:t> id. At </a:t>
            </a:r>
            <a:r>
              <a:rPr kumimoji="1" lang="en-US" altLang="ja-JP" dirty="0" err="1"/>
              <a:t>ius</a:t>
            </a:r>
            <a:r>
              <a:rPr kumimoji="1" lang="en-US" altLang="ja-JP" dirty="0"/>
              <a:t> </a:t>
            </a:r>
            <a:r>
              <a:rPr kumimoji="1" lang="en-US" altLang="ja-JP" dirty="0" err="1"/>
              <a:t>veritus</a:t>
            </a:r>
            <a:r>
              <a:rPr kumimoji="1" lang="en-US" altLang="ja-JP" dirty="0"/>
              <a:t> </a:t>
            </a:r>
            <a:r>
              <a:rPr kumimoji="1" lang="en-US" altLang="ja-JP" dirty="0" err="1"/>
              <a:t>offendit</a:t>
            </a:r>
            <a:r>
              <a:rPr kumimoji="1" lang="en-US" altLang="ja-JP" dirty="0"/>
              <a:t> </a:t>
            </a:r>
            <a:r>
              <a:rPr kumimoji="1" lang="en-US" altLang="ja-JP" dirty="0" err="1"/>
              <a:t>copiosae</a:t>
            </a:r>
            <a:r>
              <a:rPr kumimoji="1" lang="en-US" altLang="ja-JP" dirty="0"/>
              <a:t>, </a:t>
            </a:r>
            <a:r>
              <a:rPr kumimoji="1" lang="en-US" altLang="ja-JP" dirty="0" err="1"/>
              <a:t>elitr</a:t>
            </a:r>
            <a:r>
              <a:rPr kumimoji="1" lang="en-US" altLang="ja-JP" dirty="0"/>
              <a:t> </a:t>
            </a:r>
            <a:r>
              <a:rPr kumimoji="1" lang="en-US" altLang="ja-JP" dirty="0" err="1"/>
              <a:t>fuisset</a:t>
            </a:r>
            <a:r>
              <a:rPr kumimoji="1" lang="en-US" altLang="ja-JP" dirty="0"/>
              <a:t> </a:t>
            </a:r>
            <a:r>
              <a:rPr kumimoji="1" lang="en-US" altLang="ja-JP" dirty="0" err="1"/>
              <a:t>insolens</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Vix</a:t>
            </a:r>
            <a:r>
              <a:rPr kumimoji="1" lang="en-US" altLang="ja-JP" dirty="0"/>
              <a:t> et </a:t>
            </a:r>
            <a:r>
              <a:rPr kumimoji="1" lang="en-US" altLang="ja-JP" dirty="0" err="1"/>
              <a:t>nostrud</a:t>
            </a:r>
            <a:r>
              <a:rPr kumimoji="1" lang="en-US" altLang="ja-JP" dirty="0"/>
              <a:t> </a:t>
            </a:r>
            <a:r>
              <a:rPr kumimoji="1" lang="en-US" altLang="ja-JP" dirty="0" err="1"/>
              <a:t>recusabo</a:t>
            </a:r>
            <a:r>
              <a:rPr kumimoji="1" lang="en-US" altLang="ja-JP" dirty="0"/>
              <a:t> </a:t>
            </a:r>
            <a:r>
              <a:rPr kumimoji="1" lang="en-US" altLang="ja-JP" dirty="0" err="1"/>
              <a:t>incorrupte</a:t>
            </a:r>
            <a:r>
              <a:rPr kumimoji="1" lang="en-US" altLang="ja-JP" dirty="0"/>
              <a:t>, at </a:t>
            </a:r>
            <a:r>
              <a:rPr kumimoji="1" lang="en-US" altLang="ja-JP" dirty="0" err="1"/>
              <a:t>autem</a:t>
            </a:r>
            <a:r>
              <a:rPr kumimoji="1" lang="en-US" altLang="ja-JP" dirty="0"/>
              <a:t> </a:t>
            </a:r>
            <a:r>
              <a:rPr kumimoji="1" lang="en-US" altLang="ja-JP" dirty="0" err="1"/>
              <a:t>mucius</a:t>
            </a:r>
            <a:r>
              <a:rPr kumimoji="1" lang="en-US" altLang="ja-JP" dirty="0"/>
              <a:t> </a:t>
            </a:r>
            <a:r>
              <a:rPr kumimoji="1" lang="en-US" altLang="ja-JP" dirty="0" err="1"/>
              <a:t>appetere</a:t>
            </a:r>
            <a:r>
              <a:rPr kumimoji="1" lang="en-US" altLang="ja-JP" dirty="0"/>
              <a:t> </a:t>
            </a:r>
            <a:r>
              <a:rPr kumimoji="1" lang="en-US" altLang="ja-JP" dirty="0" err="1"/>
              <a:t>mel</a:t>
            </a:r>
            <a:r>
              <a:rPr kumimoji="1" lang="en-US" altLang="ja-JP" dirty="0"/>
              <a:t>.</a:t>
            </a:r>
          </a:p>
          <a:p>
            <a:r>
              <a:rPr kumimoji="1" lang="en-US" altLang="ja-JP" dirty="0"/>
              <a:t>In </a:t>
            </a:r>
            <a:r>
              <a:rPr kumimoji="1" lang="en-US" altLang="ja-JP" dirty="0" err="1"/>
              <a:t>vel</a:t>
            </a:r>
            <a:r>
              <a:rPr kumimoji="1" lang="en-US" altLang="ja-JP" dirty="0"/>
              <a:t> </a:t>
            </a:r>
            <a:r>
              <a:rPr kumimoji="1" lang="en-US" altLang="ja-JP" dirty="0" err="1"/>
              <a:t>labore</a:t>
            </a:r>
            <a:r>
              <a:rPr kumimoji="1" lang="en-US" altLang="ja-JP" dirty="0"/>
              <a:t> </a:t>
            </a:r>
            <a:r>
              <a:rPr kumimoji="1" lang="en-US" altLang="ja-JP" dirty="0" err="1"/>
              <a:t>facilisi</a:t>
            </a:r>
            <a:r>
              <a:rPr kumimoji="1" lang="en-US" altLang="ja-JP" dirty="0"/>
              <a:t>, </a:t>
            </a:r>
            <a:r>
              <a:rPr kumimoji="1" lang="en-US" altLang="ja-JP" dirty="0" err="1"/>
              <a:t>sed</a:t>
            </a:r>
            <a:r>
              <a:rPr kumimoji="1" lang="en-US" altLang="ja-JP" dirty="0"/>
              <a:t> ad </a:t>
            </a:r>
            <a:r>
              <a:rPr kumimoji="1" lang="en-US" altLang="ja-JP" dirty="0" err="1"/>
              <a:t>hinc</a:t>
            </a:r>
            <a:r>
              <a:rPr kumimoji="1" lang="en-US" altLang="ja-JP" dirty="0"/>
              <a:t> </a:t>
            </a:r>
            <a:r>
              <a:rPr kumimoji="1" lang="en-US" altLang="ja-JP" dirty="0" err="1"/>
              <a:t>veritus</a:t>
            </a:r>
            <a:r>
              <a:rPr kumimoji="1" lang="en-US" altLang="ja-JP" dirty="0"/>
              <a:t> </a:t>
            </a:r>
            <a:r>
              <a:rPr kumimoji="1" lang="en-US" altLang="ja-JP" dirty="0" err="1"/>
              <a:t>fuisset</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a:t>
            </a:r>
            <a:r>
              <a:rPr kumimoji="1" lang="en-US" altLang="ja-JP" dirty="0" err="1"/>
              <a:t>populo</a:t>
            </a:r>
            <a:r>
              <a:rPr kumimoji="1" lang="en-US" altLang="ja-JP" dirty="0"/>
              <a:t> ad sea.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tacimates</a:t>
            </a:r>
            <a:r>
              <a:rPr kumimoji="1" lang="en-US" altLang="ja-JP" dirty="0"/>
              <a:t> </a:t>
            </a:r>
            <a:r>
              <a:rPr kumimoji="1" lang="en-US" altLang="ja-JP" dirty="0" err="1"/>
              <a:t>salutandi</a:t>
            </a:r>
            <a:r>
              <a:rPr kumimoji="1" lang="en-US" altLang="ja-JP" dirty="0"/>
              <a:t> </a:t>
            </a:r>
            <a:r>
              <a:rPr kumimoji="1" lang="en-US" altLang="ja-JP" dirty="0" err="1"/>
              <a:t>explicari</a:t>
            </a:r>
            <a:r>
              <a:rPr kumimoji="1" lang="en-US" altLang="ja-JP" dirty="0"/>
              <a:t>. </a:t>
            </a:r>
            <a:r>
              <a:rPr kumimoji="1" lang="en-US" altLang="ja-JP" dirty="0" err="1"/>
              <a:t>Vix</a:t>
            </a:r>
            <a:r>
              <a:rPr kumimoji="1" lang="en-US" altLang="ja-JP" dirty="0"/>
              <a:t> ne </a:t>
            </a:r>
            <a:r>
              <a:rPr kumimoji="1" lang="en-US" altLang="ja-JP" dirty="0" err="1"/>
              <a:t>agam</a:t>
            </a:r>
            <a:r>
              <a:rPr kumimoji="1" lang="en-US" altLang="ja-JP" dirty="0"/>
              <a:t> </a:t>
            </a:r>
            <a:r>
              <a:rPr kumimoji="1" lang="en-US" altLang="ja-JP" dirty="0" err="1"/>
              <a:t>probo</a:t>
            </a:r>
            <a:r>
              <a:rPr kumimoji="1" lang="en-US" altLang="ja-JP" dirty="0"/>
              <a:t>. </a:t>
            </a:r>
            <a:endParaRPr kumimoji="1" lang="ja-JP" altLang="en-US" dirty="0"/>
          </a:p>
        </p:txBody>
      </p:sp>
    </p:spTree>
    <p:extLst>
      <p:ext uri="{BB962C8B-B14F-4D97-AF65-F5344CB8AC3E}">
        <p14:creationId xmlns:p14="http://schemas.microsoft.com/office/powerpoint/2010/main" val="3277281524"/>
      </p:ext>
    </p:extLst>
  </p:cSld>
  <p:clrMapOvr>
    <a:masterClrMapping/>
  </p:clrMapOvr>
  <mc:AlternateContent xmlns:mc="http://schemas.openxmlformats.org/markup-compatibility/2006" xmlns:p14="http://schemas.microsoft.com/office/powerpoint/2010/main">
    <mc:Choice Requires="p14">
      <p:transition spd="slow" p14:dur="1250" advTm="4339">
        <p14:flip dir="r"/>
      </p:transition>
    </mc:Choice>
    <mc:Fallback xmlns="">
      <p:transition spd="slow" advTm="4339">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p:sp>
      <p:sp>
        <p:nvSpPr>
          <p:cNvPr id="2" name="Picture Placeholder 1"/>
          <p:cNvSpPr>
            <a:spLocks noGrp="1"/>
          </p:cNvSpPr>
          <p:nvPr>
            <p:ph type="pic" sz="quarter" idx="13"/>
          </p:nvPr>
        </p:nvSpPr>
        <p:spPr/>
      </p:sp>
      <p:sp>
        <p:nvSpPr>
          <p:cNvPr id="6" name="Title 5"/>
          <p:cNvSpPr>
            <a:spLocks noGrp="1"/>
          </p:cNvSpPr>
          <p:nvPr>
            <p:ph type="title"/>
          </p:nvPr>
        </p:nvSpPr>
        <p:spPr/>
        <p:txBody>
          <a:bodyPr/>
          <a:lstStyle/>
          <a:p>
            <a:r>
              <a:rPr kumimoji="1" lang="en-US" altLang="ja-JP" dirty="0"/>
              <a:t>OUR LATEST </a:t>
            </a:r>
            <a:r>
              <a:rPr kumimoji="1" lang="en-US" altLang="ja-JP" dirty="0">
                <a:solidFill>
                  <a:schemeClr val="accent1"/>
                </a:solidFill>
              </a:rPr>
              <a:t>PROJECTS</a:t>
            </a:r>
            <a:endParaRPr kumimoji="1" lang="ja-JP" altLang="en-US" dirty="0">
              <a:solidFill>
                <a:schemeClr val="accent1"/>
              </a:solidFill>
            </a:endParaRPr>
          </a:p>
        </p:txBody>
      </p:sp>
      <p:sp>
        <p:nvSpPr>
          <p:cNvPr id="8" name="Text Placeholder 7"/>
          <p:cNvSpPr>
            <a:spLocks noGrp="1"/>
          </p:cNvSpPr>
          <p:nvPr>
            <p:ph type="body" sz="quarter" idx="15"/>
          </p:nvPr>
        </p:nvSpPr>
        <p:spPr/>
        <p:txBody>
          <a:bodyPr>
            <a:normAutofit/>
          </a:bodyPr>
          <a:lstStyle/>
          <a:p>
            <a:r>
              <a:rPr kumimoji="1" lang="en-US" altLang="ja-JP" dirty="0"/>
              <a:t>PROJECT 1</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Alia </a:t>
            </a:r>
            <a:r>
              <a:rPr kumimoji="1" lang="en-US" altLang="ja-JP" dirty="0" err="1"/>
              <a:t>hinc</a:t>
            </a:r>
            <a:r>
              <a:rPr kumimoji="1" lang="en-US" altLang="ja-JP" dirty="0"/>
              <a:t> </a:t>
            </a:r>
            <a:r>
              <a:rPr kumimoji="1" lang="en-US" altLang="ja-JP" dirty="0" err="1"/>
              <a:t>laoreet</a:t>
            </a:r>
            <a:r>
              <a:rPr kumimoji="1" lang="en-US" altLang="ja-JP" dirty="0"/>
              <a:t> </a:t>
            </a:r>
            <a:r>
              <a:rPr kumimoji="1" lang="en-US" altLang="ja-JP" dirty="0" err="1"/>
              <a:t>nam</a:t>
            </a:r>
            <a:r>
              <a:rPr kumimoji="1" lang="en-US" altLang="ja-JP" dirty="0"/>
              <a:t> ea. Sale </a:t>
            </a:r>
            <a:r>
              <a:rPr kumimoji="1" lang="en-US" altLang="ja-JP" dirty="0" err="1"/>
              <a:t>dicant</a:t>
            </a:r>
            <a:r>
              <a:rPr kumimoji="1" lang="en-US" altLang="ja-JP" dirty="0"/>
              <a:t> </a:t>
            </a:r>
            <a:r>
              <a:rPr kumimoji="1" lang="en-US" altLang="ja-JP" dirty="0" err="1"/>
              <a:t>deseruisse</a:t>
            </a:r>
            <a:r>
              <a:rPr kumimoji="1" lang="en-US" altLang="ja-JP" dirty="0"/>
              <a:t> </a:t>
            </a:r>
            <a:r>
              <a:rPr kumimoji="1" lang="en-US" altLang="ja-JP" dirty="0" err="1"/>
              <a:t>eam</a:t>
            </a:r>
            <a:r>
              <a:rPr kumimoji="1" lang="en-US" altLang="ja-JP" dirty="0"/>
              <a:t> ne, ex </a:t>
            </a:r>
            <a:r>
              <a:rPr kumimoji="1" lang="en-US" altLang="ja-JP" dirty="0" err="1"/>
              <a:t>exerci</a:t>
            </a:r>
            <a:r>
              <a:rPr kumimoji="1" lang="en-US" altLang="ja-JP" dirty="0"/>
              <a:t> </a:t>
            </a:r>
            <a:r>
              <a:rPr kumimoji="1" lang="en-US" altLang="ja-JP" dirty="0" err="1"/>
              <a:t>apeirian</a:t>
            </a:r>
            <a:r>
              <a:rPr kumimoji="1" lang="en-US" altLang="ja-JP" dirty="0"/>
              <a:t> </a:t>
            </a:r>
            <a:r>
              <a:rPr kumimoji="1" lang="en-US" altLang="ja-JP" dirty="0" err="1"/>
              <a:t>hendrerit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atqui</a:t>
            </a:r>
            <a:r>
              <a:rPr kumimoji="1" lang="en-US" altLang="ja-JP" dirty="0"/>
              <a:t> </a:t>
            </a:r>
            <a:r>
              <a:rPr kumimoji="1" lang="en-US" altLang="ja-JP" dirty="0" err="1"/>
              <a:t>mentitum</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vim </a:t>
            </a:r>
            <a:r>
              <a:rPr kumimoji="1" lang="en-US" altLang="ja-JP" dirty="0" err="1"/>
              <a:t>tollit</a:t>
            </a:r>
            <a:r>
              <a:rPr kumimoji="1" lang="en-US" altLang="ja-JP" dirty="0"/>
              <a:t> </a:t>
            </a:r>
            <a:r>
              <a:rPr kumimoji="1" lang="en-US" altLang="ja-JP" dirty="0" err="1"/>
              <a:t>quaeque</a:t>
            </a:r>
            <a:r>
              <a:rPr kumimoji="1" lang="en-US" altLang="ja-JP" dirty="0"/>
              <a:t> </a:t>
            </a:r>
            <a:r>
              <a:rPr kumimoji="1" lang="en-US" altLang="ja-JP" dirty="0" err="1"/>
              <a:t>theophrastus</a:t>
            </a:r>
            <a:r>
              <a:rPr kumimoji="1" lang="en-US" altLang="ja-JP" dirty="0"/>
              <a:t>. </a:t>
            </a:r>
          </a:p>
          <a:p>
            <a:r>
              <a:rPr kumimoji="1" lang="en-US" altLang="ja-JP" dirty="0" err="1"/>
              <a:t>Ferri</a:t>
            </a:r>
            <a:r>
              <a:rPr kumimoji="1" lang="en-US" altLang="ja-JP" dirty="0"/>
              <a:t> </a:t>
            </a:r>
            <a:r>
              <a:rPr kumimoji="1" lang="en-US" altLang="ja-JP" dirty="0" err="1"/>
              <a:t>ullum</a:t>
            </a:r>
            <a:r>
              <a:rPr kumimoji="1" lang="en-US" altLang="ja-JP" dirty="0"/>
              <a:t> </a:t>
            </a:r>
            <a:r>
              <a:rPr kumimoji="1" lang="en-US" altLang="ja-JP" dirty="0" err="1"/>
              <a:t>iriure</a:t>
            </a:r>
            <a:r>
              <a:rPr kumimoji="1" lang="en-US" altLang="ja-JP" dirty="0"/>
              <a:t> </a:t>
            </a:r>
            <a:r>
              <a:rPr kumimoji="1" lang="en-US" altLang="ja-JP" dirty="0" err="1"/>
              <a:t>pri</a:t>
            </a:r>
            <a:r>
              <a:rPr kumimoji="1" lang="en-US" altLang="ja-JP" dirty="0"/>
              <a:t> ad, </a:t>
            </a:r>
            <a:r>
              <a:rPr kumimoji="1" lang="en-US" altLang="ja-JP" dirty="0" err="1"/>
              <a:t>ea</a:t>
            </a:r>
            <a:r>
              <a:rPr kumimoji="1" lang="en-US" altLang="ja-JP" dirty="0"/>
              <a:t> </a:t>
            </a:r>
            <a:r>
              <a:rPr kumimoji="1" lang="en-US" altLang="ja-JP" dirty="0" err="1"/>
              <a:t>expetendis</a:t>
            </a:r>
            <a:r>
              <a:rPr kumimoji="1" lang="en-US" altLang="ja-JP" dirty="0"/>
              <a:t> </a:t>
            </a:r>
            <a:r>
              <a:rPr kumimoji="1" lang="en-US" altLang="ja-JP" dirty="0" err="1"/>
              <a:t>cotidieque</a:t>
            </a:r>
            <a:r>
              <a:rPr kumimoji="1" lang="en-US" altLang="ja-JP" dirty="0"/>
              <a:t> vel. Sit in fugit </a:t>
            </a:r>
            <a:r>
              <a:rPr kumimoji="1" lang="en-US" altLang="ja-JP" dirty="0" err="1"/>
              <a:t>invidunt</a:t>
            </a:r>
            <a:r>
              <a:rPr kumimoji="1" lang="en-US" altLang="ja-JP" dirty="0"/>
              <a:t> </a:t>
            </a:r>
            <a:r>
              <a:rPr kumimoji="1" lang="en-US" altLang="ja-JP" dirty="0" err="1"/>
              <a:t>dissentiunt</a:t>
            </a:r>
            <a:r>
              <a:rPr kumimoji="1" lang="en-US" altLang="ja-JP" dirty="0"/>
              <a:t>, </a:t>
            </a:r>
            <a:r>
              <a:rPr kumimoji="1" lang="en-US" altLang="ja-JP" dirty="0" err="1"/>
              <a:t>nemore</a:t>
            </a:r>
            <a:r>
              <a:rPr kumimoji="1" lang="en-US" altLang="ja-JP" dirty="0"/>
              <a:t> </a:t>
            </a:r>
            <a:r>
              <a:rPr kumimoji="1" lang="en-US" altLang="ja-JP" dirty="0" err="1"/>
              <a:t>eleifend</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8"/>
          </p:nvPr>
        </p:nvSpPr>
        <p:spPr/>
        <p:txBody>
          <a:bodyPr>
            <a:normAutofit/>
          </a:bodyPr>
          <a:lstStyle/>
          <a:p>
            <a:r>
              <a:rPr kumimoji="1" lang="en-US" altLang="ja-JP" dirty="0"/>
              <a:t>PROJECT 2</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err="1"/>
              <a:t>Essent</a:t>
            </a:r>
            <a:r>
              <a:rPr kumimoji="1" lang="en-US" altLang="ja-JP" dirty="0"/>
              <a:t> </a:t>
            </a:r>
            <a:r>
              <a:rPr kumimoji="1" lang="en-US" altLang="ja-JP" dirty="0" err="1"/>
              <a:t>officiis</a:t>
            </a:r>
            <a:r>
              <a:rPr kumimoji="1" lang="en-US" altLang="ja-JP" dirty="0"/>
              <a:t> duo et. Mei </a:t>
            </a:r>
            <a:r>
              <a:rPr kumimoji="1" lang="en-US" altLang="ja-JP" dirty="0" err="1"/>
              <a:t>partiendo</a:t>
            </a:r>
            <a:r>
              <a:rPr kumimoji="1" lang="en-US" altLang="ja-JP" dirty="0"/>
              <a:t> </a:t>
            </a:r>
            <a:r>
              <a:rPr kumimoji="1" lang="en-US" altLang="ja-JP" dirty="0" err="1"/>
              <a:t>quaerendum</a:t>
            </a:r>
            <a:r>
              <a:rPr kumimoji="1" lang="en-US" altLang="ja-JP" dirty="0"/>
              <a:t> </a:t>
            </a:r>
            <a:r>
              <a:rPr kumimoji="1" lang="en-US" altLang="ja-JP" dirty="0" err="1"/>
              <a:t>ea</a:t>
            </a:r>
            <a:r>
              <a:rPr kumimoji="1" lang="en-US" altLang="ja-JP" dirty="0"/>
              <a:t>, vim </a:t>
            </a:r>
            <a:r>
              <a:rPr kumimoji="1" lang="en-US" altLang="ja-JP" dirty="0" err="1"/>
              <a:t>te</a:t>
            </a:r>
            <a:r>
              <a:rPr kumimoji="1" lang="en-US" altLang="ja-JP" dirty="0"/>
              <a:t> </a:t>
            </a:r>
            <a:r>
              <a:rPr kumimoji="1" lang="en-US" altLang="ja-JP" dirty="0" err="1"/>
              <a:t>simul</a:t>
            </a:r>
            <a:r>
              <a:rPr kumimoji="1" lang="en-US" altLang="ja-JP" dirty="0"/>
              <a:t> </a:t>
            </a:r>
            <a:r>
              <a:rPr kumimoji="1" lang="en-US" altLang="ja-JP" dirty="0" err="1"/>
              <a:t>eruditi</a:t>
            </a:r>
            <a:r>
              <a:rPr kumimoji="1" lang="en-US" altLang="ja-JP" dirty="0"/>
              <a:t> </a:t>
            </a:r>
            <a:r>
              <a:rPr kumimoji="1" lang="en-US" altLang="ja-JP" dirty="0" err="1"/>
              <a:t>adipiscing</a:t>
            </a:r>
            <a:r>
              <a:rPr kumimoji="1" lang="en-US" altLang="ja-JP" dirty="0"/>
              <a:t>. Ipsum </a:t>
            </a:r>
            <a:r>
              <a:rPr kumimoji="1" lang="en-US" altLang="ja-JP" dirty="0" err="1"/>
              <a:t>pertinacia</a:t>
            </a:r>
            <a:r>
              <a:rPr kumimoji="1" lang="en-US" altLang="ja-JP" dirty="0"/>
              <a:t> </a:t>
            </a:r>
            <a:r>
              <a:rPr kumimoji="1" lang="en-US" altLang="ja-JP" dirty="0" err="1"/>
              <a:t>interpretaris</a:t>
            </a:r>
            <a:r>
              <a:rPr kumimoji="1" lang="en-US" altLang="ja-JP" dirty="0"/>
              <a:t> </a:t>
            </a:r>
            <a:r>
              <a:rPr kumimoji="1" lang="en-US" altLang="ja-JP" dirty="0" err="1"/>
              <a:t>usu</a:t>
            </a:r>
            <a:r>
              <a:rPr kumimoji="1" lang="en-US" altLang="ja-JP" dirty="0"/>
              <a:t> id. </a:t>
            </a:r>
          </a:p>
          <a:p>
            <a:r>
              <a:rPr kumimoji="1" lang="en-US" altLang="ja-JP" dirty="0"/>
              <a:t>Alia </a:t>
            </a:r>
            <a:r>
              <a:rPr kumimoji="1" lang="en-US" altLang="ja-JP" dirty="0" err="1"/>
              <a:t>labore</a:t>
            </a:r>
            <a:r>
              <a:rPr kumimoji="1" lang="en-US" altLang="ja-JP" dirty="0"/>
              <a:t> </a:t>
            </a:r>
            <a:r>
              <a:rPr kumimoji="1" lang="en-US" altLang="ja-JP" dirty="0" err="1"/>
              <a:t>omittam</a:t>
            </a:r>
            <a:r>
              <a:rPr kumimoji="1" lang="en-US" altLang="ja-JP" dirty="0"/>
              <a:t> an cum, an </a:t>
            </a:r>
            <a:r>
              <a:rPr kumimoji="1" lang="en-US" altLang="ja-JP" dirty="0" err="1"/>
              <a:t>movet</a:t>
            </a:r>
            <a:r>
              <a:rPr kumimoji="1" lang="en-US" altLang="ja-JP" dirty="0"/>
              <a:t> </a:t>
            </a:r>
            <a:r>
              <a:rPr kumimoji="1" lang="en-US" altLang="ja-JP" dirty="0" err="1"/>
              <a:t>apeirian</a:t>
            </a:r>
            <a:r>
              <a:rPr kumimoji="1" lang="en-US" altLang="ja-JP" dirty="0"/>
              <a:t> </a:t>
            </a:r>
            <a:r>
              <a:rPr kumimoji="1" lang="en-US" altLang="ja-JP" dirty="0" err="1"/>
              <a:t>patrioque</a:t>
            </a:r>
            <a:r>
              <a:rPr kumimoji="1" lang="en-US" altLang="ja-JP" dirty="0"/>
              <a:t> </a:t>
            </a:r>
            <a:r>
              <a:rPr kumimoji="1" lang="en-US" altLang="ja-JP" dirty="0" err="1"/>
              <a:t>eum</a:t>
            </a:r>
            <a:r>
              <a:rPr kumimoji="1" lang="en-US" altLang="ja-JP" dirty="0"/>
              <a:t>. </a:t>
            </a:r>
            <a:r>
              <a:rPr kumimoji="1" lang="en-US" altLang="ja-JP" dirty="0" err="1"/>
              <a:t>Tota</a:t>
            </a:r>
            <a:r>
              <a:rPr kumimoji="1" lang="en-US" altLang="ja-JP" dirty="0"/>
              <a:t> </a:t>
            </a:r>
            <a:r>
              <a:rPr kumimoji="1" lang="en-US" altLang="ja-JP" dirty="0" err="1"/>
              <a:t>nostro</a:t>
            </a:r>
            <a:r>
              <a:rPr kumimoji="1" lang="en-US" altLang="ja-JP" dirty="0"/>
              <a:t> </a:t>
            </a:r>
            <a:r>
              <a:rPr kumimoji="1" lang="en-US" altLang="ja-JP" dirty="0" err="1"/>
              <a:t>expetendis</a:t>
            </a:r>
            <a:r>
              <a:rPr kumimoji="1" lang="en-US" altLang="ja-JP" dirty="0"/>
              <a:t> </a:t>
            </a:r>
            <a:r>
              <a:rPr kumimoji="1" lang="en-US" altLang="ja-JP" dirty="0" err="1"/>
              <a:t>eam</a:t>
            </a:r>
            <a:r>
              <a:rPr kumimoji="1" lang="en-US" altLang="ja-JP" dirty="0"/>
              <a:t> ne. </a:t>
            </a:r>
            <a:r>
              <a:rPr kumimoji="1" lang="en-US" altLang="ja-JP" dirty="0" err="1"/>
              <a:t>Vix</a:t>
            </a:r>
            <a:r>
              <a:rPr kumimoji="1" lang="en-US" altLang="ja-JP" dirty="0"/>
              <a:t> cu postulant </a:t>
            </a:r>
            <a:r>
              <a:rPr kumimoji="1" lang="en-US" altLang="ja-JP" dirty="0" err="1"/>
              <a:t>constituto</a:t>
            </a:r>
            <a:r>
              <a:rPr kumimoji="1" lang="en-US" altLang="ja-JP" dirty="0"/>
              <a:t>, sit </a:t>
            </a:r>
            <a:r>
              <a:rPr kumimoji="1" lang="en-US" altLang="ja-JP" dirty="0" err="1"/>
              <a:t>accusam</a:t>
            </a:r>
            <a:r>
              <a:rPr kumimoji="1" lang="en-US" altLang="ja-JP" dirty="0"/>
              <a:t> </a:t>
            </a:r>
            <a:r>
              <a:rPr kumimoji="1" lang="en-US" altLang="ja-JP" dirty="0" err="1"/>
              <a:t>cotidieque</a:t>
            </a:r>
            <a:r>
              <a:rPr kumimoji="1" lang="en-US" altLang="ja-JP" dirty="0"/>
              <a:t> at.</a:t>
            </a:r>
          </a:p>
          <a:p>
            <a:endParaRPr kumimoji="1" lang="ja-JP" altLang="en-US"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45</a:t>
            </a:fld>
            <a:endParaRPr lang="en-US" dirty="0"/>
          </a:p>
        </p:txBody>
      </p:sp>
    </p:spTree>
    <p:extLst>
      <p:ext uri="{BB962C8B-B14F-4D97-AF65-F5344CB8AC3E}">
        <p14:creationId xmlns:p14="http://schemas.microsoft.com/office/powerpoint/2010/main" val="90655801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normAutofit/>
          </a:bodyPr>
          <a:lstStyle/>
          <a:p>
            <a:r>
              <a:rPr kumimoji="1" lang="en-US" altLang="ja-JP" dirty="0"/>
              <a:t>THE MOST ADVANCED MOBILE </a:t>
            </a:r>
            <a:r>
              <a:rPr kumimoji="1" lang="en-US" altLang="ja-JP" dirty="0">
                <a:solidFill>
                  <a:schemeClr val="accent1"/>
                </a:solidFill>
              </a:rPr>
              <a:t>EXPERIENCE</a:t>
            </a:r>
            <a:endParaRPr kumimoji="1" lang="ja-JP" altLang="en-US" dirty="0">
              <a:solidFill>
                <a:schemeClr val="accent1"/>
              </a:solidFill>
            </a:endParaRPr>
          </a:p>
        </p:txBody>
      </p:sp>
      <p:sp>
        <p:nvSpPr>
          <p:cNvPr id="12" name="Text Placeholder 11"/>
          <p:cNvSpPr>
            <a:spLocks noGrp="1"/>
          </p:cNvSpPr>
          <p:nvPr>
            <p:ph type="body" sz="quarter" idx="12"/>
          </p:nvPr>
        </p:nvSpPr>
        <p:spPr/>
        <p:txBody>
          <a:bodyPr>
            <a:normAutofit/>
          </a:bodyPr>
          <a:lstStyle/>
          <a:p>
            <a:r>
              <a:rPr kumimoji="1" lang="en-US" altLang="ja-JP" dirty="0"/>
              <a:t>Duo </a:t>
            </a:r>
            <a:r>
              <a:rPr kumimoji="1" lang="en-US" altLang="ja-JP" dirty="0" err="1"/>
              <a:t>nemore</a:t>
            </a:r>
            <a:r>
              <a:rPr kumimoji="1" lang="en-US" altLang="ja-JP" dirty="0"/>
              <a:t> </a:t>
            </a:r>
            <a:r>
              <a:rPr kumimoji="1" lang="en-US" altLang="ja-JP" dirty="0" err="1"/>
              <a:t>voluptua</a:t>
            </a:r>
            <a:r>
              <a:rPr kumimoji="1" lang="en-US" altLang="ja-JP" dirty="0"/>
              <a:t> </a:t>
            </a:r>
            <a:r>
              <a:rPr kumimoji="1" lang="en-US" altLang="ja-JP" dirty="0" err="1"/>
              <a:t>pertinax</a:t>
            </a:r>
            <a:r>
              <a:rPr kumimoji="1" lang="en-US" altLang="ja-JP" dirty="0"/>
              <a:t> </a:t>
            </a:r>
            <a:r>
              <a:rPr kumimoji="1" lang="en-US" altLang="ja-JP" dirty="0" err="1"/>
              <a:t>ut.</a:t>
            </a:r>
            <a:r>
              <a:rPr kumimoji="1" lang="en-US" altLang="ja-JP" dirty="0"/>
              <a:t> Per facer </a:t>
            </a:r>
            <a:r>
              <a:rPr kumimoji="1" lang="en-US" altLang="ja-JP" dirty="0" err="1"/>
              <a:t>incorrupte</a:t>
            </a:r>
            <a:r>
              <a:rPr kumimoji="1" lang="en-US" altLang="ja-JP" dirty="0"/>
              <a:t> </a:t>
            </a:r>
            <a:r>
              <a:rPr kumimoji="1" lang="en-US" altLang="ja-JP" dirty="0" err="1"/>
              <a:t>consectetuer</a:t>
            </a:r>
            <a:r>
              <a:rPr kumimoji="1" lang="en-US" altLang="ja-JP" dirty="0"/>
              <a:t> </a:t>
            </a:r>
            <a:r>
              <a:rPr kumimoji="1" lang="en-US" altLang="ja-JP" dirty="0" err="1"/>
              <a:t>ut</a:t>
            </a:r>
            <a:r>
              <a:rPr kumimoji="1" lang="en-US" altLang="ja-JP" dirty="0"/>
              <a:t>, vis </a:t>
            </a:r>
            <a:r>
              <a:rPr kumimoji="1" lang="en-US" altLang="ja-JP" dirty="0" err="1"/>
              <a:t>quis</a:t>
            </a:r>
            <a:r>
              <a:rPr kumimoji="1" lang="en-US" altLang="ja-JP" dirty="0"/>
              <a:t> </a:t>
            </a:r>
            <a:r>
              <a:rPr kumimoji="1" lang="en-US" altLang="ja-JP" dirty="0" err="1"/>
              <a:t>moderatius</a:t>
            </a:r>
            <a:r>
              <a:rPr kumimoji="1" lang="en-US" altLang="ja-JP" dirty="0"/>
              <a:t> </a:t>
            </a:r>
            <a:r>
              <a:rPr kumimoji="1" lang="en-US" altLang="ja-JP" dirty="0" err="1"/>
              <a:t>dissentias</a:t>
            </a:r>
            <a:r>
              <a:rPr kumimoji="1" lang="en-US" altLang="ja-JP" dirty="0"/>
              <a:t> ea. Duo no </a:t>
            </a:r>
            <a:r>
              <a:rPr kumimoji="1" lang="en-US" altLang="ja-JP" dirty="0" err="1"/>
              <a:t>laudem</a:t>
            </a:r>
            <a:r>
              <a:rPr kumimoji="1" lang="en-US" altLang="ja-JP" dirty="0"/>
              <a:t> </a:t>
            </a:r>
            <a:r>
              <a:rPr kumimoji="1" lang="en-US" altLang="ja-JP" dirty="0" err="1"/>
              <a:t>denique</a:t>
            </a:r>
            <a:r>
              <a:rPr kumimoji="1" lang="en-US" altLang="ja-JP" dirty="0"/>
              <a:t>. Ex sit tale </a:t>
            </a:r>
            <a:r>
              <a:rPr kumimoji="1" lang="en-US" altLang="ja-JP" dirty="0" err="1"/>
              <a:t>delicata</a:t>
            </a:r>
            <a:r>
              <a:rPr kumimoji="1" lang="en-US" altLang="ja-JP" dirty="0"/>
              <a:t>. </a:t>
            </a:r>
            <a:r>
              <a:rPr kumimoji="1" lang="en-US" altLang="ja-JP" dirty="0" err="1"/>
              <a:t>Saepe</a:t>
            </a:r>
            <a:r>
              <a:rPr kumimoji="1" lang="en-US" altLang="ja-JP" dirty="0"/>
              <a:t> </a:t>
            </a:r>
            <a:r>
              <a:rPr kumimoji="1" lang="en-US" altLang="ja-JP" dirty="0" err="1"/>
              <a:t>graecis</a:t>
            </a:r>
            <a:r>
              <a:rPr kumimoji="1" lang="en-US" altLang="ja-JP" dirty="0"/>
              <a:t> sit in, ne duo </a:t>
            </a:r>
            <a:r>
              <a:rPr kumimoji="1" lang="en-US" altLang="ja-JP" dirty="0" err="1"/>
              <a:t>nisl</a:t>
            </a:r>
            <a:r>
              <a:rPr kumimoji="1" lang="en-US" altLang="ja-JP" dirty="0"/>
              <a:t> </a:t>
            </a:r>
            <a:r>
              <a:rPr kumimoji="1" lang="en-US" altLang="ja-JP" dirty="0" err="1"/>
              <a:t>ubique</a:t>
            </a:r>
            <a:r>
              <a:rPr kumimoji="1" lang="en-US" altLang="ja-JP" dirty="0"/>
              <a:t> </a:t>
            </a:r>
            <a:r>
              <a:rPr kumimoji="1" lang="en-US" altLang="ja-JP" dirty="0" err="1"/>
              <a:t>mentitum</a:t>
            </a:r>
            <a:r>
              <a:rPr kumimoji="1" lang="en-US" altLang="ja-JP" dirty="0"/>
              <a:t>. Quo </a:t>
            </a:r>
            <a:r>
              <a:rPr kumimoji="1" lang="en-US" altLang="ja-JP" dirty="0" err="1"/>
              <a:t>evertitur</a:t>
            </a:r>
            <a:r>
              <a:rPr kumimoji="1" lang="en-US" altLang="ja-JP" dirty="0"/>
              <a:t> </a:t>
            </a:r>
            <a:r>
              <a:rPr kumimoji="1" lang="en-US" altLang="ja-JP" dirty="0" err="1"/>
              <a:t>elaboraret</a:t>
            </a:r>
            <a:r>
              <a:rPr kumimoji="1" lang="en-US" altLang="ja-JP" dirty="0"/>
              <a:t> </a:t>
            </a:r>
            <a:r>
              <a:rPr kumimoji="1" lang="en-US" altLang="ja-JP" dirty="0" err="1"/>
              <a:t>ea</a:t>
            </a:r>
            <a:r>
              <a:rPr kumimoji="1" lang="en-US" altLang="ja-JP" dirty="0"/>
              <a:t>, </a:t>
            </a:r>
            <a:r>
              <a:rPr kumimoji="1" lang="en-US" altLang="ja-JP" dirty="0" err="1"/>
              <a:t>movet</a:t>
            </a:r>
            <a:r>
              <a:rPr kumimoji="1" lang="en-US" altLang="ja-JP" dirty="0"/>
              <a:t> </a:t>
            </a:r>
            <a:r>
              <a:rPr kumimoji="1" lang="en-US" altLang="ja-JP" dirty="0" err="1"/>
              <a:t>tantas</a:t>
            </a:r>
            <a:r>
              <a:rPr kumimoji="1" lang="en-US" altLang="ja-JP" dirty="0"/>
              <a:t> nostrum ad duo, </a:t>
            </a:r>
            <a:r>
              <a:rPr kumimoji="1" lang="en-US" altLang="ja-JP" dirty="0" err="1"/>
              <a:t>te</a:t>
            </a:r>
            <a:r>
              <a:rPr kumimoji="1" lang="en-US" altLang="ja-JP" dirty="0"/>
              <a:t>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perpetua</a:t>
            </a:r>
            <a:r>
              <a:rPr kumimoji="1" lang="en-US" altLang="ja-JP" dirty="0"/>
              <a:t> </a:t>
            </a:r>
            <a:r>
              <a:rPr kumimoji="1" lang="en-US" altLang="ja-JP" dirty="0" err="1"/>
              <a:t>indoctum</a:t>
            </a:r>
            <a:r>
              <a:rPr kumimoji="1" lang="en-US" altLang="ja-JP" dirty="0"/>
              <a:t>. Per </a:t>
            </a:r>
            <a:r>
              <a:rPr kumimoji="1" lang="en-US" altLang="ja-JP" dirty="0" err="1"/>
              <a:t>veritus</a:t>
            </a:r>
            <a:r>
              <a:rPr kumimoji="1" lang="en-US" altLang="ja-JP" dirty="0"/>
              <a:t> </a:t>
            </a:r>
            <a:r>
              <a:rPr kumimoji="1" lang="en-US" altLang="ja-JP" dirty="0" err="1"/>
              <a:t>deseruisse</a:t>
            </a:r>
            <a:r>
              <a:rPr kumimoji="1" lang="en-US" altLang="ja-JP" dirty="0"/>
              <a:t> at.</a:t>
            </a:r>
          </a:p>
          <a:p>
            <a:r>
              <a:rPr kumimoji="1" lang="en-US" altLang="ja-JP" dirty="0"/>
              <a:t>Mei id </a:t>
            </a:r>
            <a:r>
              <a:rPr kumimoji="1" lang="en-US" altLang="ja-JP" dirty="0" err="1"/>
              <a:t>laudem</a:t>
            </a:r>
            <a:r>
              <a:rPr kumimoji="1" lang="en-US" altLang="ja-JP" dirty="0"/>
              <a:t> </a:t>
            </a:r>
            <a:r>
              <a:rPr kumimoji="1" lang="en-US" altLang="ja-JP" dirty="0" err="1"/>
              <a:t>adolescens</a:t>
            </a:r>
            <a:r>
              <a:rPr kumimoji="1" lang="en-US" altLang="ja-JP" dirty="0"/>
              <a:t> </a:t>
            </a:r>
            <a:r>
              <a:rPr kumimoji="1" lang="en-US" altLang="ja-JP" dirty="0" err="1"/>
              <a:t>accommodare</a:t>
            </a:r>
            <a:r>
              <a:rPr kumimoji="1" lang="en-US" altLang="ja-JP" dirty="0"/>
              <a:t>. </a:t>
            </a:r>
            <a:r>
              <a:rPr kumimoji="1" lang="en-US" altLang="ja-JP" dirty="0">
                <a:solidFill>
                  <a:schemeClr val="accent1"/>
                </a:solidFill>
              </a:rPr>
              <a:t>Et </a:t>
            </a:r>
            <a:r>
              <a:rPr kumimoji="1" lang="en-US" altLang="ja-JP" dirty="0" err="1">
                <a:solidFill>
                  <a:schemeClr val="accent1"/>
                </a:solidFill>
              </a:rPr>
              <a:t>eros</a:t>
            </a:r>
            <a:r>
              <a:rPr kumimoji="1" lang="en-US" altLang="ja-JP" dirty="0">
                <a:solidFill>
                  <a:schemeClr val="accent1"/>
                </a:solidFill>
              </a:rPr>
              <a:t> </a:t>
            </a:r>
            <a:r>
              <a:rPr kumimoji="1" lang="en-US" altLang="ja-JP" dirty="0" err="1">
                <a:solidFill>
                  <a:schemeClr val="accent1"/>
                </a:solidFill>
              </a:rPr>
              <a:t>eripuit</a:t>
            </a:r>
            <a:r>
              <a:rPr kumimoji="1" lang="en-US" altLang="ja-JP" dirty="0">
                <a:solidFill>
                  <a:schemeClr val="accent1"/>
                </a:solidFill>
              </a:rPr>
              <a:t> </a:t>
            </a:r>
            <a:r>
              <a:rPr kumimoji="1" lang="en-US" altLang="ja-JP" dirty="0" err="1">
                <a:solidFill>
                  <a:schemeClr val="accent1"/>
                </a:solidFill>
              </a:rPr>
              <a:t>prodesset</a:t>
            </a:r>
            <a:r>
              <a:rPr kumimoji="1" lang="en-US" altLang="ja-JP" dirty="0">
                <a:solidFill>
                  <a:schemeClr val="accent1"/>
                </a:solidFill>
              </a:rPr>
              <a:t> quo</a:t>
            </a:r>
            <a:r>
              <a:rPr kumimoji="1" lang="en-US" altLang="ja-JP" dirty="0"/>
              <a:t>. Eos </a:t>
            </a:r>
            <a:r>
              <a:rPr kumimoji="1" lang="en-US" altLang="ja-JP" dirty="0" err="1"/>
              <a:t>fabulas</a:t>
            </a:r>
            <a:r>
              <a:rPr kumimoji="1" lang="en-US" altLang="ja-JP" dirty="0"/>
              <a:t> </a:t>
            </a:r>
            <a:r>
              <a:rPr kumimoji="1" lang="en-US" altLang="ja-JP" dirty="0" err="1"/>
              <a:t>delicata</a:t>
            </a:r>
            <a:r>
              <a:rPr kumimoji="1" lang="en-US" altLang="ja-JP" dirty="0"/>
              <a:t> </a:t>
            </a:r>
            <a:r>
              <a:rPr kumimoji="1" lang="en-US" altLang="ja-JP" dirty="0" err="1"/>
              <a:t>ea</a:t>
            </a:r>
            <a:r>
              <a:rPr kumimoji="1" lang="en-US" altLang="ja-JP" dirty="0"/>
              <a:t>, </a:t>
            </a:r>
            <a:r>
              <a:rPr kumimoji="1" lang="en-US" altLang="ja-JP" dirty="0" err="1"/>
              <a:t>hinc</a:t>
            </a:r>
            <a:r>
              <a:rPr kumimoji="1" lang="en-US" altLang="ja-JP" dirty="0"/>
              <a:t> </a:t>
            </a:r>
            <a:r>
              <a:rPr kumimoji="1" lang="en-US" altLang="ja-JP" dirty="0" err="1"/>
              <a:t>molestie</a:t>
            </a:r>
            <a:r>
              <a:rPr kumimoji="1" lang="en-US" altLang="ja-JP" dirty="0"/>
              <a:t> </a:t>
            </a:r>
            <a:r>
              <a:rPr kumimoji="1" lang="en-US" altLang="ja-JP" dirty="0" err="1"/>
              <a:t>vel</a:t>
            </a:r>
            <a:r>
              <a:rPr kumimoji="1" lang="en-US" altLang="ja-JP" dirty="0"/>
              <a:t> ad. Quo consul </a:t>
            </a:r>
            <a:r>
              <a:rPr kumimoji="1" lang="en-US" altLang="ja-JP" dirty="0" err="1"/>
              <a:t>consetetur</a:t>
            </a:r>
            <a:r>
              <a:rPr kumimoji="1" lang="en-US" altLang="ja-JP" dirty="0"/>
              <a:t> </a:t>
            </a:r>
            <a:r>
              <a:rPr kumimoji="1" lang="en-US" altLang="ja-JP" dirty="0" err="1"/>
              <a:t>reformidans</a:t>
            </a:r>
            <a:r>
              <a:rPr kumimoji="1" lang="en-US" altLang="ja-JP" dirty="0"/>
              <a:t> no, et duo </a:t>
            </a:r>
            <a:r>
              <a:rPr kumimoji="1" lang="en-US" altLang="ja-JP" dirty="0" err="1"/>
              <a:t>harum</a:t>
            </a:r>
            <a:r>
              <a:rPr kumimoji="1" lang="en-US" altLang="ja-JP" dirty="0"/>
              <a:t> </a:t>
            </a:r>
            <a:r>
              <a:rPr kumimoji="1" lang="en-US" altLang="ja-JP" dirty="0" err="1"/>
              <a:t>phaedrum</a:t>
            </a:r>
            <a:r>
              <a:rPr kumimoji="1" lang="en-US" altLang="ja-JP" dirty="0"/>
              <a:t> </a:t>
            </a:r>
            <a:r>
              <a:rPr kumimoji="1" lang="en-US" altLang="ja-JP" dirty="0" err="1"/>
              <a:t>consequat</a:t>
            </a:r>
            <a:r>
              <a:rPr kumimoji="1" lang="en-US" altLang="ja-JP" dirty="0"/>
              <a:t>, </a:t>
            </a:r>
            <a:r>
              <a:rPr kumimoji="1" lang="en-US" altLang="ja-JP" dirty="0" err="1"/>
              <a:t>decore</a:t>
            </a:r>
            <a:r>
              <a:rPr kumimoji="1" lang="en-US" altLang="ja-JP" dirty="0"/>
              <a:t> </a:t>
            </a:r>
            <a:r>
              <a:rPr kumimoji="1" lang="en-US" altLang="ja-JP" dirty="0" err="1"/>
              <a:t>periculis</a:t>
            </a:r>
            <a:r>
              <a:rPr kumimoji="1" lang="en-US" altLang="ja-JP" dirty="0"/>
              <a:t> </a:t>
            </a:r>
            <a:r>
              <a:rPr kumimoji="1" lang="en-US" altLang="ja-JP" dirty="0" err="1"/>
              <a:t>eos</a:t>
            </a:r>
            <a:r>
              <a:rPr kumimoji="1" lang="en-US" altLang="ja-JP" dirty="0"/>
              <a:t> et.</a:t>
            </a:r>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46</a:t>
            </a:fld>
            <a:endParaRPr lang="en-US" dirty="0"/>
          </a:p>
        </p:txBody>
      </p:sp>
    </p:spTree>
    <p:extLst>
      <p:ext uri="{BB962C8B-B14F-4D97-AF65-F5344CB8AC3E}">
        <p14:creationId xmlns:p14="http://schemas.microsoft.com/office/powerpoint/2010/main" val="2763176064"/>
      </p:ext>
    </p:extLst>
  </p:cSld>
  <p:clrMapOvr>
    <a:masterClrMapping/>
  </p:clrMapOvr>
  <mc:AlternateContent xmlns:mc="http://schemas.openxmlformats.org/markup-compatibility/2006" xmlns:p14="http://schemas.microsoft.com/office/powerpoint/2010/main">
    <mc:Choice Requires="p14">
      <p:transition spd="slow" p14:dur="1250" advTm="4317">
        <p14:flip dir="r"/>
      </p:transition>
    </mc:Choice>
    <mc:Fallback xmlns="">
      <p:transition spd="slow" advTm="4317">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normAutofit/>
          </a:bodyPr>
          <a:lstStyle/>
          <a:p>
            <a:r>
              <a:rPr kumimoji="1" lang="en-US" altLang="ja-JP" dirty="0"/>
              <a:t>DEVELOPMENT</a:t>
            </a:r>
            <a:br>
              <a:rPr kumimoji="1" lang="en-US" altLang="ja-JP" dirty="0"/>
            </a:br>
            <a:r>
              <a:rPr kumimoji="1" lang="en-US" altLang="ja-JP" dirty="0">
                <a:solidFill>
                  <a:schemeClr val="accent1"/>
                </a:solidFill>
              </a:rPr>
              <a:t>STYLE</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INTERFACE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SUFFICIENT DEBUGGING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Ad </a:t>
            </a:r>
            <a:r>
              <a:rPr kumimoji="1" lang="en-US" altLang="ja-JP" dirty="0" err="1"/>
              <a:t>fuisset</a:t>
            </a:r>
            <a:r>
              <a:rPr kumimoji="1" lang="en-US" altLang="ja-JP" dirty="0"/>
              <a:t> </a:t>
            </a:r>
            <a:r>
              <a:rPr kumimoji="1" lang="en-US" altLang="ja-JP" dirty="0" err="1"/>
              <a:t>tacimates</a:t>
            </a:r>
            <a:r>
              <a:rPr kumimoji="1" lang="en-US" altLang="ja-JP" dirty="0"/>
              <a:t> cum. In </a:t>
            </a:r>
            <a:r>
              <a:rPr kumimoji="1" lang="en-US" altLang="ja-JP" dirty="0" err="1"/>
              <a:t>facilisi</a:t>
            </a:r>
            <a:r>
              <a:rPr kumimoji="1" lang="en-US" altLang="ja-JP" dirty="0"/>
              <a:t> </a:t>
            </a:r>
            <a:r>
              <a:rPr kumimoji="1" lang="en-US" altLang="ja-JP" dirty="0" err="1"/>
              <a:t>praesent</a:t>
            </a:r>
            <a:r>
              <a:rPr kumimoji="1" lang="en-US" altLang="ja-JP" dirty="0"/>
              <a:t> </a:t>
            </a:r>
            <a:r>
              <a:rPr kumimoji="1" lang="en-US" altLang="ja-JP" dirty="0" err="1"/>
              <a:t>eam</a:t>
            </a:r>
            <a:r>
              <a:rPr kumimoji="1" lang="en-US" altLang="ja-JP" dirty="0"/>
              <a:t>. Eos an </a:t>
            </a:r>
            <a:r>
              <a:rPr kumimoji="1" lang="en-US" altLang="ja-JP" dirty="0" err="1"/>
              <a:t>omnes</a:t>
            </a:r>
            <a:r>
              <a:rPr kumimoji="1" lang="en-US" altLang="ja-JP" dirty="0"/>
              <a:t> </a:t>
            </a:r>
            <a:r>
              <a:rPr kumimoji="1" lang="en-US" altLang="ja-JP" dirty="0" err="1"/>
              <a:t>adversarium</a:t>
            </a:r>
            <a:r>
              <a:rPr kumimoji="1" lang="en-US" altLang="ja-JP" dirty="0"/>
              <a:t>, </a:t>
            </a:r>
            <a:r>
              <a:rPr kumimoji="1" lang="en-US" altLang="ja-JP" dirty="0" err="1">
                <a:solidFill>
                  <a:schemeClr val="accent1"/>
                </a:solidFill>
              </a:rPr>
              <a:t>te</a:t>
            </a:r>
            <a:r>
              <a:rPr kumimoji="1" lang="en-US" altLang="ja-JP" dirty="0">
                <a:solidFill>
                  <a:schemeClr val="accent1"/>
                </a:solidFill>
              </a:rPr>
              <a:t> </a:t>
            </a:r>
            <a:r>
              <a:rPr kumimoji="1" lang="en-US" altLang="ja-JP" dirty="0" err="1">
                <a:solidFill>
                  <a:schemeClr val="accent1"/>
                </a:solidFill>
              </a:rPr>
              <a:t>esse</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facilisis</a:t>
            </a:r>
            <a:r>
              <a:rPr kumimoji="1" lang="en-US" altLang="ja-JP" dirty="0">
                <a:solidFill>
                  <a:schemeClr val="accent1"/>
                </a:solidFill>
              </a:rPr>
              <a:t> cum</a:t>
            </a:r>
            <a:r>
              <a:rPr kumimoji="1" lang="en-US" altLang="ja-JP" dirty="0"/>
              <a:t>. Est id </a:t>
            </a:r>
            <a:r>
              <a:rPr kumimoji="1" lang="en-US" altLang="ja-JP" dirty="0" err="1"/>
              <a:t>populo</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et </a:t>
            </a:r>
            <a:r>
              <a:rPr kumimoji="1" lang="en-US" altLang="ja-JP" dirty="0" err="1"/>
              <a:t>inani</a:t>
            </a:r>
            <a:r>
              <a:rPr kumimoji="1" lang="en-US" altLang="ja-JP" dirty="0"/>
              <a:t> </a:t>
            </a:r>
            <a:r>
              <a:rPr kumimoji="1" lang="en-US" altLang="ja-JP" dirty="0" err="1"/>
              <a:t>bonorum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47</a:t>
            </a:fld>
            <a:endParaRPr lang="en-US" dirty="0"/>
          </a:p>
        </p:txBody>
      </p:sp>
    </p:spTree>
    <p:extLst>
      <p:ext uri="{BB962C8B-B14F-4D97-AF65-F5344CB8AC3E}">
        <p14:creationId xmlns:p14="http://schemas.microsoft.com/office/powerpoint/2010/main" val="2249949211"/>
      </p:ext>
    </p:extLst>
  </p:cSld>
  <p:clrMapOvr>
    <a:masterClrMapping/>
  </p:clrMapOvr>
  <mc:AlternateContent xmlns:mc="http://schemas.openxmlformats.org/markup-compatibility/2006" xmlns:p14="http://schemas.microsoft.com/office/powerpoint/2010/main">
    <mc:Choice Requires="p14">
      <p:transition spd="slow" p14:dur="1250" advTm="5910">
        <p14:flip dir="r"/>
      </p:transition>
    </mc:Choice>
    <mc:Fallback xmlns="">
      <p:transition spd="slow" advTm="591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MOBILE </a:t>
            </a:r>
            <a:r>
              <a:rPr kumimoji="1" lang="en-US" altLang="ja-JP" dirty="0">
                <a:solidFill>
                  <a:schemeClr val="accent1"/>
                </a:solidFill>
              </a:rPr>
              <a:t>FEATURES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ONE-CLICK SHOPPING</a:t>
            </a:r>
          </a:p>
        </p:txBody>
      </p:sp>
      <p:sp>
        <p:nvSpPr>
          <p:cNvPr id="10" name="Text Placeholder 9"/>
          <p:cNvSpPr>
            <a:spLocks noGrp="1"/>
          </p:cNvSpPr>
          <p:nvPr>
            <p:ph type="body" sz="quarter" idx="19"/>
          </p:nvPr>
        </p:nvSpPr>
        <p:spPr/>
        <p:txBody>
          <a:bodyPr/>
          <a:lstStyle/>
          <a:p>
            <a:r>
              <a:rPr kumimoji="1" lang="en-US" altLang="ja-JP" dirty="0"/>
              <a:t>Mel </a:t>
            </a:r>
            <a:r>
              <a:rPr kumimoji="1" lang="en-US" altLang="ja-JP" dirty="0" err="1"/>
              <a:t>imperdiet</a:t>
            </a:r>
            <a:r>
              <a:rPr kumimoji="1" lang="en-US" altLang="ja-JP" dirty="0"/>
              <a:t> </a:t>
            </a:r>
            <a:r>
              <a:rPr kumimoji="1" lang="en-US" altLang="ja-JP" dirty="0" err="1"/>
              <a:t>honestatis</a:t>
            </a:r>
            <a:r>
              <a:rPr kumimoji="1" lang="en-US" altLang="ja-JP" dirty="0"/>
              <a:t> </a:t>
            </a:r>
            <a:r>
              <a:rPr kumimoji="1" lang="en-US" altLang="ja-JP" dirty="0" err="1"/>
              <a:t>signiferumque</a:t>
            </a:r>
            <a:r>
              <a:rPr kumimoji="1" lang="en-US" altLang="ja-JP" dirty="0"/>
              <a:t> </a:t>
            </a:r>
            <a:r>
              <a:rPr kumimoji="1" lang="en-US" altLang="ja-JP" dirty="0" err="1"/>
              <a:t>eu</a:t>
            </a:r>
            <a:r>
              <a:rPr kumimoji="1" lang="en-US" altLang="ja-JP" dirty="0"/>
              <a:t>, at </a:t>
            </a:r>
            <a:r>
              <a:rPr kumimoji="1" lang="en-US" altLang="ja-JP" dirty="0" err="1"/>
              <a:t>fierent</a:t>
            </a:r>
            <a:r>
              <a:rPr kumimoji="1" lang="en-US" altLang="ja-JP" dirty="0"/>
              <a:t> </a:t>
            </a:r>
            <a:r>
              <a:rPr kumimoji="1" lang="en-US" altLang="ja-JP" dirty="0" err="1"/>
              <a:t>temporibus</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per </a:t>
            </a:r>
            <a:r>
              <a:rPr kumimoji="1" lang="en-US" altLang="ja-JP" dirty="0" err="1"/>
              <a:t>sint</a:t>
            </a:r>
            <a:r>
              <a:rPr kumimoji="1" lang="en-US" altLang="ja-JP" dirty="0"/>
              <a:t> semper, </a:t>
            </a:r>
            <a:r>
              <a:rPr kumimoji="1" lang="en-US" altLang="ja-JP" dirty="0" err="1"/>
              <a:t>nostro</a:t>
            </a:r>
            <a:r>
              <a:rPr kumimoji="1" lang="en-US" altLang="ja-JP" dirty="0"/>
              <a:t> </a:t>
            </a:r>
            <a:r>
              <a:rPr kumimoji="1" lang="en-US" altLang="ja-JP" dirty="0" err="1"/>
              <a:t>utroque</a:t>
            </a:r>
            <a:r>
              <a:rPr kumimoji="1" lang="en-US" altLang="ja-JP" dirty="0"/>
              <a:t> </a:t>
            </a:r>
            <a:r>
              <a:rPr kumimoji="1" lang="en-US" altLang="ja-JP" dirty="0" err="1"/>
              <a:t>voluptaria</a:t>
            </a:r>
            <a:r>
              <a:rPr kumimoji="1" lang="en-US" altLang="ja-JP" dirty="0"/>
              <a:t> </a:t>
            </a:r>
            <a:r>
              <a:rPr kumimoji="1" lang="en-US" altLang="ja-JP" dirty="0" err="1"/>
              <a:t>usu</a:t>
            </a:r>
            <a:r>
              <a:rPr kumimoji="1" lang="en-US" altLang="ja-JP" dirty="0"/>
              <a:t> ne. Sit </a:t>
            </a:r>
            <a:r>
              <a:rPr kumimoji="1" lang="en-US" altLang="ja-JP" dirty="0" err="1"/>
              <a:t>oportere</a:t>
            </a:r>
            <a:r>
              <a:rPr kumimoji="1" lang="en-US" altLang="ja-JP" dirty="0"/>
              <a:t> </a:t>
            </a:r>
            <a:r>
              <a:rPr kumimoji="1" lang="en-US" altLang="ja-JP" dirty="0" err="1"/>
              <a:t>assentior</a:t>
            </a:r>
            <a:r>
              <a:rPr kumimoji="1" lang="en-US" altLang="ja-JP" dirty="0"/>
              <a:t> </a:t>
            </a:r>
            <a:r>
              <a:rPr kumimoji="1" lang="en-US" altLang="ja-JP" dirty="0" err="1"/>
              <a:t>intellegat</a:t>
            </a:r>
            <a:r>
              <a:rPr kumimoji="1" lang="en-US" altLang="ja-JP" dirty="0"/>
              <a:t>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petentium</a:t>
            </a:r>
            <a:r>
              <a:rPr kumimoji="1" lang="en-US" altLang="ja-JP" dirty="0"/>
              <a:t> </a:t>
            </a:r>
            <a:r>
              <a:rPr kumimoji="1" lang="en-US" altLang="ja-JP" dirty="0" err="1"/>
              <a:t>ea</a:t>
            </a:r>
            <a:r>
              <a:rPr kumimoji="1" lang="en-US" altLang="ja-JP" dirty="0"/>
              <a:t>, at </a:t>
            </a:r>
            <a:r>
              <a:rPr kumimoji="1" lang="en-US" altLang="ja-JP" dirty="0" err="1"/>
              <a:t>eos</a:t>
            </a:r>
            <a:r>
              <a:rPr kumimoji="1" lang="en-US" altLang="ja-JP" dirty="0"/>
              <a:t> </a:t>
            </a:r>
            <a:r>
              <a:rPr kumimoji="1" lang="en-US" altLang="ja-JP" dirty="0" err="1"/>
              <a:t>forensibus</a:t>
            </a:r>
            <a:r>
              <a:rPr kumimoji="1" lang="en-US" altLang="ja-JP" dirty="0"/>
              <a:t> </a:t>
            </a:r>
            <a:r>
              <a:rPr kumimoji="1" lang="en-US" altLang="ja-JP" dirty="0" err="1"/>
              <a:t>adolescens</a:t>
            </a:r>
            <a:r>
              <a:rPr kumimoji="1" lang="en-US" altLang="ja-JP" dirty="0"/>
              <a:t>. </a:t>
            </a:r>
            <a:r>
              <a:rPr kumimoji="1" lang="en-US" altLang="ja-JP" dirty="0" err="1"/>
              <a:t>Primis</a:t>
            </a:r>
            <a:r>
              <a:rPr kumimoji="1" lang="en-US" altLang="ja-JP" dirty="0"/>
              <a:t> </a:t>
            </a:r>
            <a:r>
              <a:rPr kumimoji="1" lang="en-US" altLang="ja-JP" dirty="0" err="1"/>
              <a:t>fierent</a:t>
            </a:r>
            <a:r>
              <a:rPr kumimoji="1" lang="en-US" altLang="ja-JP" dirty="0"/>
              <a:t> </a:t>
            </a:r>
            <a:r>
              <a:rPr kumimoji="1" lang="en-US" altLang="ja-JP" dirty="0" err="1"/>
              <a:t>petentium</a:t>
            </a:r>
            <a:r>
              <a:rPr kumimoji="1" lang="en-US" altLang="ja-JP" dirty="0"/>
              <a:t> </a:t>
            </a:r>
            <a:r>
              <a:rPr kumimoji="1" lang="en-US" altLang="ja-JP" dirty="0" err="1"/>
              <a:t>nam</a:t>
            </a:r>
            <a:r>
              <a:rPr kumimoji="1" lang="en-US" altLang="ja-JP" dirty="0"/>
              <a:t> id.</a:t>
            </a:r>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MESSAGE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Pro </a:t>
            </a:r>
            <a:r>
              <a:rPr kumimoji="1" lang="en-US" altLang="ja-JP" dirty="0" err="1"/>
              <a:t>ocurreret</a:t>
            </a:r>
            <a:r>
              <a:rPr kumimoji="1" lang="en-US" altLang="ja-JP" dirty="0"/>
              <a:t> </a:t>
            </a:r>
            <a:r>
              <a:rPr kumimoji="1" lang="en-US" altLang="ja-JP" dirty="0" err="1"/>
              <a:t>constituam</a:t>
            </a:r>
            <a:r>
              <a:rPr kumimoji="1" lang="en-US" altLang="ja-JP" dirty="0"/>
              <a:t> at. </a:t>
            </a:r>
            <a:r>
              <a:rPr kumimoji="1" lang="en-US" altLang="ja-JP" dirty="0" err="1"/>
              <a:t>Nobis</a:t>
            </a:r>
            <a:r>
              <a:rPr kumimoji="1" lang="en-US" altLang="ja-JP" dirty="0"/>
              <a:t> dolor </a:t>
            </a:r>
            <a:r>
              <a:rPr kumimoji="1" lang="en-US" altLang="ja-JP" dirty="0" err="1"/>
              <a:t>mel</a:t>
            </a:r>
            <a:r>
              <a:rPr kumimoji="1" lang="en-US" altLang="ja-JP" dirty="0"/>
              <a:t> no, his at </a:t>
            </a:r>
            <a:r>
              <a:rPr kumimoji="1" lang="en-US" altLang="ja-JP" dirty="0" err="1"/>
              <a:t>vocent</a:t>
            </a:r>
            <a:r>
              <a:rPr kumimoji="1" lang="en-US" altLang="ja-JP" dirty="0"/>
              <a:t> </a:t>
            </a:r>
            <a:r>
              <a:rPr kumimoji="1" lang="en-US" altLang="ja-JP" dirty="0" err="1"/>
              <a:t>fastidii</a:t>
            </a:r>
            <a:r>
              <a:rPr kumimoji="1" lang="en-US" altLang="ja-JP" dirty="0"/>
              <a:t> </a:t>
            </a:r>
            <a:r>
              <a:rPr kumimoji="1" lang="en-US" altLang="ja-JP" dirty="0" err="1"/>
              <a:t>torquatos</a:t>
            </a:r>
            <a:r>
              <a:rPr kumimoji="1" lang="en-US" altLang="ja-JP" dirty="0"/>
              <a:t>. Ad has </a:t>
            </a:r>
            <a:r>
              <a:rPr kumimoji="1" lang="en-US" altLang="ja-JP" dirty="0" err="1"/>
              <a:t>inani</a:t>
            </a:r>
            <a:r>
              <a:rPr kumimoji="1" lang="en-US" altLang="ja-JP" dirty="0"/>
              <a:t> minim, vitae </a:t>
            </a:r>
            <a:r>
              <a:rPr kumimoji="1" lang="en-US" altLang="ja-JP" dirty="0" err="1"/>
              <a:t>eripuit</a:t>
            </a:r>
            <a:r>
              <a:rPr kumimoji="1" lang="en-US" altLang="ja-JP" dirty="0"/>
              <a:t> </a:t>
            </a:r>
            <a:r>
              <a:rPr kumimoji="1" lang="en-US" altLang="ja-JP" dirty="0" err="1"/>
              <a:t>similique</a:t>
            </a:r>
            <a:r>
              <a:rPr kumimoji="1" lang="en-US" altLang="ja-JP" dirty="0"/>
              <a:t> id </a:t>
            </a:r>
            <a:r>
              <a:rPr kumimoji="1" lang="en-US" altLang="ja-JP" dirty="0" err="1"/>
              <a:t>eum</a:t>
            </a:r>
            <a:r>
              <a:rPr kumimoji="1" lang="en-US" altLang="ja-JP" dirty="0"/>
              <a:t>. </a:t>
            </a:r>
            <a:r>
              <a:rPr kumimoji="1" lang="en-US" altLang="ja-JP" dirty="0" err="1">
                <a:solidFill>
                  <a:schemeClr val="accent1"/>
                </a:solidFill>
              </a:rPr>
              <a:t>Copiosae</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a:t>
            </a:r>
            <a:r>
              <a:rPr kumimoji="1" lang="en-US" altLang="ja-JP" dirty="0" err="1">
                <a:solidFill>
                  <a:schemeClr val="accent1"/>
                </a:solidFill>
              </a:rPr>
              <a:t>cotidieque</a:t>
            </a:r>
            <a:r>
              <a:rPr kumimoji="1" lang="en-US" altLang="ja-JP" dirty="0">
                <a:solidFill>
                  <a:schemeClr val="accent1"/>
                </a:solidFill>
              </a:rPr>
              <a:t> id </a:t>
            </a:r>
            <a:r>
              <a:rPr kumimoji="1" lang="en-US" altLang="ja-JP" dirty="0" err="1">
                <a:solidFill>
                  <a:schemeClr val="accent1"/>
                </a:solidFill>
              </a:rPr>
              <a:t>mea</a:t>
            </a:r>
            <a:r>
              <a:rPr kumimoji="1" lang="en-US" altLang="ja-JP" dirty="0"/>
              <a:t>. </a:t>
            </a:r>
            <a:r>
              <a:rPr kumimoji="1" lang="en-US" altLang="ja-JP" dirty="0" err="1"/>
              <a:t>Agam</a:t>
            </a:r>
            <a:r>
              <a:rPr kumimoji="1" lang="en-US" altLang="ja-JP" dirty="0"/>
              <a:t> </a:t>
            </a:r>
            <a:r>
              <a:rPr kumimoji="1" lang="en-US" altLang="ja-JP" dirty="0" err="1"/>
              <a:t>petentium</a:t>
            </a:r>
            <a:r>
              <a:rPr kumimoji="1" lang="en-US" altLang="ja-JP" dirty="0"/>
              <a:t> </a:t>
            </a:r>
            <a:r>
              <a:rPr kumimoji="1" lang="en-US" altLang="ja-JP" dirty="0" err="1"/>
              <a:t>similique</a:t>
            </a:r>
            <a:r>
              <a:rPr kumimoji="1" lang="en-US" altLang="ja-JP" dirty="0"/>
              <a:t> in </a:t>
            </a:r>
            <a:r>
              <a:rPr kumimoji="1" lang="en-US" altLang="ja-JP" dirty="0" err="1"/>
              <a:t>mea</a:t>
            </a:r>
            <a:r>
              <a:rPr kumimoji="1" lang="en-US" altLang="ja-JP" dirty="0"/>
              <a:t>, cu </a:t>
            </a:r>
            <a:r>
              <a:rPr kumimoji="1" lang="en-US" altLang="ja-JP" dirty="0" err="1"/>
              <a:t>regione</a:t>
            </a:r>
            <a:r>
              <a:rPr kumimoji="1" lang="en-US" altLang="ja-JP" dirty="0"/>
              <a:t> </a:t>
            </a:r>
            <a:r>
              <a:rPr kumimoji="1" lang="en-US" altLang="ja-JP" dirty="0" err="1"/>
              <a:t>urbanitas</a:t>
            </a:r>
            <a:r>
              <a:rPr kumimoji="1" lang="en-US" altLang="ja-JP" dirty="0"/>
              <a:t> est.</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CLOUD SHARING</a:t>
            </a:r>
          </a:p>
        </p:txBody>
      </p:sp>
      <p:sp>
        <p:nvSpPr>
          <p:cNvPr id="14" name="Text Placeholder 13"/>
          <p:cNvSpPr>
            <a:spLocks noGrp="1"/>
          </p:cNvSpPr>
          <p:nvPr>
            <p:ph type="body" sz="quarter" idx="23"/>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solidFill>
                  <a:schemeClr val="accent1"/>
                </a:solidFill>
              </a:rPr>
              <a:t>mucius</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interpretaris</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WIRELESS HDD SYNC</a:t>
            </a:r>
          </a:p>
        </p:txBody>
      </p:sp>
      <p:sp>
        <p:nvSpPr>
          <p:cNvPr id="16" name="Text Placeholder 15"/>
          <p:cNvSpPr>
            <a:spLocks noGrp="1"/>
          </p:cNvSpPr>
          <p:nvPr>
            <p:ph type="body" sz="quarter" idx="25"/>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Doming </a:t>
            </a:r>
            <a:r>
              <a:rPr kumimoji="1" lang="en-US" altLang="ja-JP" dirty="0" err="1"/>
              <a:t>platonem</a:t>
            </a:r>
            <a:r>
              <a:rPr kumimoji="1" lang="en-US" altLang="ja-JP" dirty="0"/>
              <a:t> ex </a:t>
            </a:r>
            <a:r>
              <a:rPr kumimoji="1" lang="en-US" altLang="ja-JP" dirty="0" err="1"/>
              <a:t>eum</a:t>
            </a:r>
            <a:r>
              <a:rPr kumimoji="1" lang="en-US" altLang="ja-JP" dirty="0"/>
              <a:t>,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causae</a:t>
            </a:r>
            <a:r>
              <a:rPr kumimoji="1" lang="en-US" altLang="ja-JP" dirty="0"/>
              <a:t> </a:t>
            </a:r>
            <a:r>
              <a:rPr kumimoji="1" lang="en-US" altLang="ja-JP" dirty="0" err="1"/>
              <a:t>ornatus</a:t>
            </a:r>
            <a:r>
              <a:rPr kumimoji="1" lang="en-US" altLang="ja-JP" dirty="0"/>
              <a:t> </a:t>
            </a:r>
            <a:r>
              <a:rPr kumimoji="1" lang="en-US" altLang="ja-JP" dirty="0" err="1"/>
              <a:t>perpetua</a:t>
            </a:r>
            <a:r>
              <a:rPr kumimoji="1" lang="en-US" altLang="ja-JP" dirty="0"/>
              <a:t>, </a:t>
            </a:r>
            <a:r>
              <a:rPr kumimoji="1" lang="en-US" altLang="ja-JP" dirty="0" err="1"/>
              <a:t>vel</a:t>
            </a:r>
            <a:r>
              <a:rPr kumimoji="1" lang="en-US" altLang="ja-JP" dirty="0"/>
              <a:t> cu </a:t>
            </a:r>
            <a:r>
              <a:rPr kumimoji="1" lang="en-US" altLang="ja-JP" dirty="0" err="1"/>
              <a:t>atqui</a:t>
            </a:r>
            <a:r>
              <a:rPr kumimoji="1" lang="en-US" altLang="ja-JP" dirty="0"/>
              <a:t> </a:t>
            </a:r>
            <a:r>
              <a:rPr kumimoji="1" lang="en-US" altLang="ja-JP" dirty="0" err="1"/>
              <a:t>molestie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48</a:t>
            </a:fld>
            <a:endParaRPr lang="en-US" dirty="0"/>
          </a:p>
        </p:txBody>
      </p:sp>
    </p:spTree>
    <p:extLst>
      <p:ext uri="{BB962C8B-B14F-4D97-AF65-F5344CB8AC3E}">
        <p14:creationId xmlns:p14="http://schemas.microsoft.com/office/powerpoint/2010/main" val="1844008360"/>
      </p:ext>
    </p:extLst>
  </p:cSld>
  <p:clrMapOvr>
    <a:masterClrMapping/>
  </p:clrMapOvr>
  <mc:AlternateContent xmlns:mc="http://schemas.openxmlformats.org/markup-compatibility/2006" xmlns:p14="http://schemas.microsoft.com/office/powerpoint/2010/main">
    <mc:Choice Requires="p14">
      <p:transition spd="slow" p14:dur="1250" advTm="7413">
        <p14:flip dir="r"/>
      </p:transition>
    </mc:Choice>
    <mc:Fallback xmlns="">
      <p:transition spd="slow" advTm="7413">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SOME PEOPLE </a:t>
            </a:r>
            <a:r>
              <a:rPr kumimoji="1" lang="en-US" altLang="ja-JP" dirty="0">
                <a:solidFill>
                  <a:schemeClr val="accent1"/>
                </a:solidFill>
              </a:rPr>
              <a:t>FEEL</a:t>
            </a:r>
            <a:r>
              <a:rPr kumimoji="1" lang="en-US" altLang="ja-JP" dirty="0"/>
              <a:t> THE RAIN. OTHERS JUST GET WET.</a:t>
            </a:r>
            <a:endParaRPr kumimoji="1" lang="ja-JP" altLang="en-US" dirty="0"/>
          </a:p>
        </p:txBody>
      </p:sp>
      <p:sp>
        <p:nvSpPr>
          <p:cNvPr id="9" name="Text Placeholder 8"/>
          <p:cNvSpPr>
            <a:spLocks noGrp="1"/>
          </p:cNvSpPr>
          <p:nvPr>
            <p:ph type="body" sz="quarter" idx="27"/>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t>mucius</a:t>
            </a:r>
            <a:r>
              <a:rPr kumimoji="1" lang="en-US" altLang="ja-JP" dirty="0"/>
              <a:t> </a:t>
            </a:r>
            <a:r>
              <a:rPr kumimoji="1" lang="en-US" altLang="ja-JP" dirty="0" err="1"/>
              <a:t>inermis</a:t>
            </a:r>
            <a:r>
              <a:rPr kumimoji="1" lang="en-US" altLang="ja-JP" dirty="0"/>
              <a:t> </a:t>
            </a:r>
            <a:r>
              <a:rPr kumimoji="1" lang="en-US" altLang="ja-JP" dirty="0" err="1"/>
              <a:t>interpretaris</a:t>
            </a:r>
            <a:r>
              <a:rPr kumimoji="1" lang="en-US" altLang="ja-JP" dirty="0"/>
              <a:t> </a:t>
            </a:r>
            <a:r>
              <a:rPr kumimoji="1" lang="en-US" altLang="ja-JP" dirty="0" err="1"/>
              <a:t>ei</a:t>
            </a:r>
            <a:r>
              <a:rPr kumimoji="1" lang="en-US" altLang="ja-JP" dirty="0"/>
              <a:t> </a:t>
            </a:r>
            <a:r>
              <a:rPr kumimoji="1" lang="en-US" altLang="ja-JP" dirty="0" err="1"/>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a:t>
            </a:r>
          </a:p>
          <a:p>
            <a:r>
              <a:rPr kumimoji="1" lang="en-US" altLang="ja-JP" dirty="0"/>
              <a:t>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 </a:t>
            </a:r>
            <a:r>
              <a:rPr kumimoji="1" lang="en-US" altLang="ja-JP" dirty="0" err="1"/>
              <a:t>mel</a:t>
            </a:r>
            <a:r>
              <a:rPr kumimoji="1" lang="en-US" altLang="ja-JP" dirty="0"/>
              <a:t> </a:t>
            </a:r>
            <a:r>
              <a:rPr kumimoji="1" lang="en-US" altLang="ja-JP" dirty="0" err="1"/>
              <a:t>deseruisse</a:t>
            </a:r>
            <a:r>
              <a:rPr kumimoji="1" lang="en-US" altLang="ja-JP" dirty="0"/>
              <a:t> </a:t>
            </a:r>
            <a:r>
              <a:rPr kumimoji="1" lang="en-US" altLang="ja-JP" dirty="0" err="1"/>
              <a:t>constituam</a:t>
            </a:r>
            <a:r>
              <a:rPr kumimoji="1" lang="en-US" altLang="ja-JP" dirty="0"/>
              <a:t> in. </a:t>
            </a:r>
            <a:r>
              <a:rPr kumimoji="1" lang="en-US" altLang="ja-JP" dirty="0" err="1"/>
              <a:t>Purto</a:t>
            </a:r>
            <a:r>
              <a:rPr kumimoji="1" lang="en-US" altLang="ja-JP" dirty="0"/>
              <a:t> </a:t>
            </a:r>
            <a:r>
              <a:rPr kumimoji="1" lang="en-US" altLang="ja-JP" dirty="0" err="1"/>
              <a:t>quas</a:t>
            </a:r>
            <a:r>
              <a:rPr kumimoji="1" lang="en-US" altLang="ja-JP" dirty="0"/>
              <a:t> </a:t>
            </a:r>
            <a:r>
              <a:rPr kumimoji="1" lang="en-US" altLang="ja-JP" dirty="0" err="1"/>
              <a:t>persecuti</a:t>
            </a:r>
            <a:r>
              <a:rPr kumimoji="1" lang="en-US" altLang="ja-JP" dirty="0"/>
              <a:t> </a:t>
            </a:r>
            <a:r>
              <a:rPr kumimoji="1" lang="en-US" altLang="ja-JP" dirty="0" err="1"/>
              <a:t>vix</a:t>
            </a:r>
            <a:r>
              <a:rPr kumimoji="1" lang="en-US" altLang="ja-JP" dirty="0"/>
              <a:t> id, </a:t>
            </a:r>
            <a:r>
              <a:rPr kumimoji="1" lang="en-US" altLang="ja-JP" dirty="0" err="1"/>
              <a:t>sonet</a:t>
            </a:r>
            <a:r>
              <a:rPr kumimoji="1" lang="en-US" altLang="ja-JP" dirty="0"/>
              <a:t> </a:t>
            </a:r>
            <a:r>
              <a:rPr kumimoji="1" lang="en-US" altLang="ja-JP" dirty="0" err="1"/>
              <a:t>labitur</a:t>
            </a:r>
            <a:r>
              <a:rPr kumimoji="1" lang="en-US" altLang="ja-JP" dirty="0"/>
              <a:t> </a:t>
            </a:r>
            <a:r>
              <a:rPr kumimoji="1" lang="en-US" altLang="ja-JP" dirty="0" err="1"/>
              <a:t>aliquid</a:t>
            </a:r>
            <a:r>
              <a:rPr kumimoji="1" lang="en-US" altLang="ja-JP" dirty="0"/>
              <a:t> no </a:t>
            </a:r>
            <a:r>
              <a:rPr kumimoji="1" lang="en-US" altLang="ja-JP" dirty="0" err="1"/>
              <a:t>est</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erant</a:t>
            </a:r>
            <a:r>
              <a:rPr kumimoji="1" lang="en-US" altLang="ja-JP" dirty="0"/>
              <a:t> </a:t>
            </a:r>
            <a:r>
              <a:rPr kumimoji="1" lang="en-US" altLang="ja-JP" dirty="0" err="1"/>
              <a:t>principes</a:t>
            </a:r>
            <a:r>
              <a:rPr kumimoji="1" lang="en-US" altLang="ja-JP" dirty="0"/>
              <a:t> </a:t>
            </a:r>
            <a:r>
              <a:rPr kumimoji="1" lang="en-US" altLang="ja-JP" dirty="0" err="1"/>
              <a:t>moderatius</a:t>
            </a:r>
            <a:r>
              <a:rPr kumimoji="1" lang="en-US" altLang="ja-JP" dirty="0"/>
              <a:t>.</a:t>
            </a:r>
            <a:endParaRPr kumimoji="1" lang="ja-JP" altLang="en-US" dirty="0"/>
          </a:p>
        </p:txBody>
      </p:sp>
    </p:spTree>
    <p:extLst>
      <p:ext uri="{BB962C8B-B14F-4D97-AF65-F5344CB8AC3E}">
        <p14:creationId xmlns:p14="http://schemas.microsoft.com/office/powerpoint/2010/main" val="1690740975"/>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R</a:t>
            </a:r>
            <a:r>
              <a:rPr kumimoji="1" lang="en-US" altLang="ja-JP" dirty="0"/>
              <a:t>OPOSAL</a:t>
            </a:r>
            <a:endParaRPr kumimoji="1" lang="ja-JP" altLang="en-US" dirty="0">
              <a:solidFill>
                <a:schemeClr val="accent1"/>
              </a:solidFill>
            </a:endParaRPr>
          </a:p>
        </p:txBody>
      </p:sp>
    </p:spTree>
    <p:extLst>
      <p:ext uri="{BB962C8B-B14F-4D97-AF65-F5344CB8AC3E}">
        <p14:creationId xmlns:p14="http://schemas.microsoft.com/office/powerpoint/2010/main" val="3017806598"/>
      </p:ext>
    </p:extLst>
  </p:cSld>
  <p:clrMapOvr>
    <a:masterClrMapping/>
  </p:clrMapOvr>
  <mc:AlternateContent xmlns:mc="http://schemas.openxmlformats.org/markup-compatibility/2006" xmlns:p14="http://schemas.microsoft.com/office/powerpoint/2010/main">
    <mc:Choice Requires="p14">
      <p:transition spd="slow" p14:dur="1250" advTm="3072">
        <p14:flip dir="r"/>
      </p:transition>
    </mc:Choice>
    <mc:Fallback xmlns="">
      <p:transition spd="slow" advTm="3072">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9" name="Text Placeholder 8"/>
          <p:cNvSpPr>
            <a:spLocks noGrp="1"/>
          </p:cNvSpPr>
          <p:nvPr>
            <p:ph type="body" sz="quarter" idx="15"/>
          </p:nvPr>
        </p:nvSpPr>
        <p:spPr/>
        <p:txBody>
          <a:bodyPr/>
          <a:lstStyle/>
          <a:p>
            <a:r>
              <a:rPr kumimoji="1" lang="en-US" altLang="ja-JP" dirty="0"/>
              <a:t>Cu sea </a:t>
            </a:r>
            <a:r>
              <a:rPr kumimoji="1" lang="en-US" altLang="ja-JP" dirty="0" err="1"/>
              <a:t>odio</a:t>
            </a:r>
            <a:r>
              <a:rPr kumimoji="1" lang="en-US" altLang="ja-JP" dirty="0"/>
              <a:t> </a:t>
            </a:r>
            <a:r>
              <a:rPr kumimoji="1" lang="en-US" altLang="ja-JP" dirty="0" err="1"/>
              <a:t>iuvaret</a:t>
            </a:r>
            <a:r>
              <a:rPr kumimoji="1" lang="en-US" altLang="ja-JP" dirty="0"/>
              <a:t> </a:t>
            </a:r>
            <a:r>
              <a:rPr kumimoji="1" lang="en-US" altLang="ja-JP" dirty="0" err="1"/>
              <a:t>vivendum</a:t>
            </a:r>
            <a:r>
              <a:rPr kumimoji="1" lang="en-US" altLang="ja-JP" dirty="0"/>
              <a:t>. </a:t>
            </a:r>
            <a:r>
              <a:rPr kumimoji="1" lang="en-US" altLang="ja-JP" dirty="0" err="1"/>
              <a:t>Graecis</a:t>
            </a:r>
            <a:r>
              <a:rPr kumimoji="1" lang="en-US" altLang="ja-JP" dirty="0"/>
              <a:t> </a:t>
            </a:r>
            <a:r>
              <a:rPr kumimoji="1" lang="en-US" altLang="ja-JP" dirty="0" err="1"/>
              <a:t>pertinax</a:t>
            </a:r>
            <a:r>
              <a:rPr kumimoji="1" lang="en-US" altLang="ja-JP" dirty="0"/>
              <a:t> at </a:t>
            </a:r>
            <a:r>
              <a:rPr kumimoji="1" lang="en-US" altLang="ja-JP" dirty="0" err="1"/>
              <a:t>mel</a:t>
            </a:r>
            <a:r>
              <a:rPr kumimoji="1" lang="en-US" altLang="ja-JP" dirty="0"/>
              <a:t>, </a:t>
            </a:r>
            <a:r>
              <a:rPr kumimoji="1" lang="en-US" altLang="ja-JP" dirty="0" err="1"/>
              <a:t>ut</a:t>
            </a:r>
            <a:r>
              <a:rPr kumimoji="1" lang="en-US" altLang="ja-JP" dirty="0"/>
              <a:t> qui </a:t>
            </a:r>
            <a:r>
              <a:rPr kumimoji="1" lang="en-US" altLang="ja-JP" dirty="0" err="1"/>
              <a:t>delenit</a:t>
            </a:r>
            <a:r>
              <a:rPr kumimoji="1" lang="en-US" altLang="ja-JP" dirty="0"/>
              <a:t> </a:t>
            </a:r>
            <a:r>
              <a:rPr kumimoji="1" lang="en-US" altLang="ja-JP" dirty="0" err="1"/>
              <a:t>democritum</a:t>
            </a:r>
            <a:r>
              <a:rPr kumimoji="1" lang="en-US" altLang="ja-JP" dirty="0"/>
              <a:t>. Per at </a:t>
            </a:r>
            <a:r>
              <a:rPr kumimoji="1" lang="en-US" altLang="ja-JP" dirty="0" err="1"/>
              <a:t>paulo</a:t>
            </a:r>
            <a:r>
              <a:rPr kumimoji="1" lang="en-US" altLang="ja-JP" dirty="0"/>
              <a:t> consul </a:t>
            </a:r>
            <a:r>
              <a:rPr kumimoji="1" lang="en-US" altLang="ja-JP" dirty="0" err="1"/>
              <a:t>laboramus</a:t>
            </a:r>
            <a:r>
              <a:rPr kumimoji="1" lang="en-US" altLang="ja-JP" dirty="0"/>
              <a:t>, cum no </a:t>
            </a:r>
            <a:r>
              <a:rPr kumimoji="1" lang="en-US" altLang="ja-JP" dirty="0" err="1"/>
              <a:t>vero</a:t>
            </a:r>
            <a:r>
              <a:rPr kumimoji="1" lang="en-US" altLang="ja-JP" dirty="0"/>
              <a:t> </a:t>
            </a:r>
            <a:r>
              <a:rPr kumimoji="1" lang="en-US" altLang="ja-JP" dirty="0" err="1"/>
              <a:t>graece</a:t>
            </a:r>
            <a:r>
              <a:rPr kumimoji="1" lang="en-US" altLang="ja-JP" dirty="0"/>
              <a:t> </a:t>
            </a:r>
            <a:r>
              <a:rPr kumimoji="1" lang="en-US" altLang="ja-JP" dirty="0" err="1"/>
              <a:t>causae</a:t>
            </a:r>
            <a:r>
              <a:rPr kumimoji="1" lang="en-US" altLang="ja-JP" dirty="0"/>
              <a:t>. His cu </a:t>
            </a:r>
            <a:r>
              <a:rPr kumimoji="1" lang="en-US" altLang="ja-JP" dirty="0" err="1"/>
              <a:t>illum</a:t>
            </a:r>
            <a:r>
              <a:rPr kumimoji="1" lang="en-US" altLang="ja-JP" dirty="0"/>
              <a:t> </a:t>
            </a:r>
            <a:r>
              <a:rPr kumimoji="1" lang="en-US" altLang="ja-JP" dirty="0" err="1"/>
              <a:t>nonumy</a:t>
            </a:r>
            <a:r>
              <a:rPr kumimoji="1" lang="en-US" altLang="ja-JP" dirty="0"/>
              <a:t>, </a:t>
            </a:r>
            <a:r>
              <a:rPr kumimoji="1" lang="en-US" altLang="ja-JP" dirty="0" err="1"/>
              <a:t>eirmod</a:t>
            </a:r>
            <a:r>
              <a:rPr kumimoji="1" lang="en-US" altLang="ja-JP" dirty="0"/>
              <a:t> </a:t>
            </a:r>
            <a:r>
              <a:rPr kumimoji="1" lang="en-US" altLang="ja-JP" dirty="0" err="1"/>
              <a:t>quaeque</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Sed</a:t>
            </a:r>
            <a:r>
              <a:rPr kumimoji="1" lang="en-US" altLang="ja-JP" dirty="0"/>
              <a:t> </a:t>
            </a:r>
            <a:r>
              <a:rPr kumimoji="1" lang="en-US" altLang="ja-JP" dirty="0" err="1"/>
              <a:t>falli</a:t>
            </a:r>
            <a:r>
              <a:rPr kumimoji="1" lang="en-US" altLang="ja-JP" dirty="0"/>
              <a:t> </a:t>
            </a:r>
            <a:r>
              <a:rPr kumimoji="1" lang="en-US" altLang="ja-JP" dirty="0" err="1"/>
              <a:t>epicuri</a:t>
            </a:r>
            <a:r>
              <a:rPr kumimoji="1" lang="en-US" altLang="ja-JP" dirty="0"/>
              <a:t> </a:t>
            </a:r>
            <a:r>
              <a:rPr kumimoji="1" lang="en-US" altLang="ja-JP" dirty="0" err="1"/>
              <a:t>appareat</a:t>
            </a:r>
            <a:r>
              <a:rPr kumimoji="1" lang="en-US" altLang="ja-JP" dirty="0"/>
              <a:t> at, </a:t>
            </a:r>
            <a:r>
              <a:rPr kumimoji="1" lang="en-US" altLang="ja-JP" dirty="0" err="1"/>
              <a:t>hinc</a:t>
            </a:r>
            <a:r>
              <a:rPr kumimoji="1" lang="en-US" altLang="ja-JP" dirty="0"/>
              <a:t> </a:t>
            </a:r>
            <a:r>
              <a:rPr kumimoji="1" lang="en-US" altLang="ja-JP" dirty="0" err="1"/>
              <a:t>numquam</a:t>
            </a:r>
            <a:r>
              <a:rPr kumimoji="1" lang="en-US" altLang="ja-JP" dirty="0"/>
              <a:t> </a:t>
            </a:r>
            <a:r>
              <a:rPr kumimoji="1" lang="en-US" altLang="ja-JP" dirty="0" err="1"/>
              <a:t>aliquam</a:t>
            </a:r>
            <a:r>
              <a:rPr kumimoji="1" lang="en-US" altLang="ja-JP" dirty="0"/>
              <a:t> </a:t>
            </a:r>
            <a:r>
              <a:rPr kumimoji="1" lang="en-US" altLang="ja-JP" dirty="0" err="1"/>
              <a:t>eum</a:t>
            </a:r>
            <a:r>
              <a:rPr kumimoji="1" lang="en-US" altLang="ja-JP" dirty="0"/>
              <a:t> </a:t>
            </a:r>
            <a:r>
              <a:rPr kumimoji="1" lang="en-US" altLang="ja-JP" dirty="0" err="1"/>
              <a:t>te</a:t>
            </a:r>
            <a:r>
              <a:rPr kumimoji="1" lang="en-US" altLang="ja-JP" dirty="0"/>
              <a:t>, no sumo </a:t>
            </a:r>
            <a:r>
              <a:rPr kumimoji="1" lang="en-US" altLang="ja-JP" dirty="0" err="1"/>
              <a:t>maiestatis</a:t>
            </a:r>
            <a:r>
              <a:rPr kumimoji="1" lang="en-US" altLang="ja-JP" dirty="0"/>
              <a:t> </a:t>
            </a:r>
            <a:r>
              <a:rPr kumimoji="1" lang="en-US" altLang="ja-JP" dirty="0" err="1"/>
              <a:t>incorrupte</a:t>
            </a:r>
            <a:r>
              <a:rPr kumimoji="1" lang="en-US" altLang="ja-JP" dirty="0"/>
              <a:t> vel. </a:t>
            </a:r>
            <a:r>
              <a:rPr kumimoji="1" lang="en-US" altLang="ja-JP" dirty="0" err="1"/>
              <a:t>Ridens</a:t>
            </a:r>
            <a:r>
              <a:rPr kumimoji="1" lang="en-US" altLang="ja-JP" dirty="0"/>
              <a:t> </a:t>
            </a:r>
            <a:r>
              <a:rPr kumimoji="1" lang="en-US" altLang="ja-JP" dirty="0" err="1"/>
              <a:t>everti</a:t>
            </a:r>
            <a:r>
              <a:rPr kumimoji="1" lang="en-US" altLang="ja-JP" dirty="0"/>
              <a:t> </a:t>
            </a:r>
            <a:r>
              <a:rPr kumimoji="1" lang="en-US" altLang="ja-JP" dirty="0" err="1"/>
              <a:t>ut</a:t>
            </a:r>
            <a:r>
              <a:rPr kumimoji="1" lang="en-US" altLang="ja-JP" dirty="0"/>
              <a:t> sea,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aliquid</a:t>
            </a:r>
            <a:r>
              <a:rPr kumimoji="1" lang="en-US" altLang="ja-JP" dirty="0"/>
              <a:t> </a:t>
            </a:r>
            <a:r>
              <a:rPr kumimoji="1" lang="en-US" altLang="ja-JP" dirty="0" err="1"/>
              <a:t>dolores</a:t>
            </a:r>
            <a:r>
              <a:rPr kumimoji="1" lang="en-US" altLang="ja-JP" dirty="0"/>
              <a:t> </a:t>
            </a:r>
            <a:r>
              <a:rPr kumimoji="1" lang="en-US" altLang="ja-JP" dirty="0" err="1"/>
              <a:t>apeirian</a:t>
            </a:r>
            <a:r>
              <a:rPr kumimoji="1" lang="en-US" altLang="ja-JP" dirty="0"/>
              <a:t>, id </a:t>
            </a:r>
            <a:r>
              <a:rPr kumimoji="1" lang="en-US" altLang="ja-JP" dirty="0" err="1"/>
              <a:t>eum</a:t>
            </a:r>
            <a:r>
              <a:rPr kumimoji="1" lang="en-US" altLang="ja-JP" dirty="0"/>
              <a:t> </a:t>
            </a:r>
            <a:r>
              <a:rPr kumimoji="1" lang="en-US" altLang="ja-JP" dirty="0" err="1"/>
              <a:t>omnes</a:t>
            </a:r>
            <a:r>
              <a:rPr kumimoji="1" lang="en-US" altLang="ja-JP" dirty="0"/>
              <a:t> </a:t>
            </a:r>
            <a:r>
              <a:rPr kumimoji="1" lang="en-US" altLang="ja-JP" dirty="0" err="1"/>
              <a:t>aperiam</a:t>
            </a:r>
            <a:r>
              <a:rPr kumimoji="1" lang="en-US" altLang="ja-JP" dirty="0"/>
              <a:t> oblique.</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 </a:t>
            </a:r>
            <a:endParaRPr kumimoji="1" lang="ja-JP" altLang="en-US" dirty="0"/>
          </a:p>
        </p:txBody>
      </p:sp>
      <p:sp>
        <p:nvSpPr>
          <p:cNvPr id="6" name="Title 5"/>
          <p:cNvSpPr>
            <a:spLocks noGrp="1"/>
          </p:cNvSpPr>
          <p:nvPr>
            <p:ph type="title"/>
          </p:nvPr>
        </p:nvSpPr>
        <p:spPr/>
        <p:txBody>
          <a:bodyPr/>
          <a:lstStyle/>
          <a:p>
            <a:r>
              <a:rPr kumimoji="1" lang="en-US" altLang="ja-JP" dirty="0"/>
              <a:t>KEY </a:t>
            </a:r>
            <a:r>
              <a:rPr kumimoji="1" lang="en-US" altLang="ja-JP" dirty="0">
                <a:solidFill>
                  <a:schemeClr val="accent1"/>
                </a:solidFill>
              </a:rPr>
              <a:t>CONCEPT</a:t>
            </a:r>
            <a:endParaRPr kumimoji="1" lang="ja-JP" altLang="en-US" dirty="0">
              <a:solidFill>
                <a:schemeClr val="accent1"/>
              </a:solidFill>
            </a:endParaRPr>
          </a:p>
        </p:txBody>
      </p:sp>
      <p:sp>
        <p:nvSpPr>
          <p:cNvPr id="11" name="Text Placeholder 10"/>
          <p:cNvSpPr>
            <a:spLocks noGrp="1"/>
          </p:cNvSpPr>
          <p:nvPr>
            <p:ph type="body" sz="quarter" idx="17"/>
          </p:nvPr>
        </p:nvSpPr>
        <p:spPr/>
        <p:txBody>
          <a:bodyPr/>
          <a:lstStyle/>
          <a:p>
            <a:r>
              <a:rPr kumimoji="1" lang="en-US" altLang="ja-JP" dirty="0">
                <a:solidFill>
                  <a:schemeClr val="accent1"/>
                </a:solidFill>
              </a:rPr>
              <a:t>DETERMINE</a:t>
            </a:r>
            <a:r>
              <a:rPr kumimoji="1" lang="en-US" altLang="ja-JP" dirty="0"/>
              <a:t> THAT THE THING CAN AND SHALL BE DONE, </a:t>
            </a:r>
            <a:br>
              <a:rPr kumimoji="1" lang="en-US" altLang="ja-JP" dirty="0"/>
            </a:br>
            <a:r>
              <a:rPr kumimoji="1" lang="en-US" altLang="ja-JP" dirty="0"/>
              <a:t>AND THEN WE SHALL FIND THE WAY.</a:t>
            </a:r>
            <a:endParaRPr kumimoji="1" lang="ja-JP" altLang="en-US" dirty="0"/>
          </a:p>
        </p:txBody>
      </p:sp>
      <p:sp>
        <p:nvSpPr>
          <p:cNvPr id="12" name="Footer Placeholder 1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51</a:t>
            </a:fld>
            <a:endParaRPr lang="en-US" dirty="0"/>
          </a:p>
        </p:txBody>
      </p:sp>
    </p:spTree>
    <p:extLst>
      <p:ext uri="{BB962C8B-B14F-4D97-AF65-F5344CB8AC3E}">
        <p14:creationId xmlns:p14="http://schemas.microsoft.com/office/powerpoint/2010/main" val="334213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423">
        <p15:prstTrans prst="prestige"/>
      </p:transition>
    </mc:Choice>
    <mc:Fallback xmlns="">
      <p:transition spd="slow" advTm="3423">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BASE </a:t>
            </a:r>
            <a:r>
              <a:rPr kumimoji="1" lang="en-US" altLang="ja-JP" dirty="0">
                <a:solidFill>
                  <a:schemeClr val="accent1"/>
                </a:solidFill>
              </a:rPr>
              <a:t>IDEAS</a:t>
            </a:r>
            <a:endParaRPr kumimoji="1" lang="ja-JP" altLang="en-US" dirty="0">
              <a:solidFill>
                <a:schemeClr val="accent1"/>
              </a:solidFill>
            </a:endParaRPr>
          </a:p>
        </p:txBody>
      </p:sp>
      <p:sp>
        <p:nvSpPr>
          <p:cNvPr id="10" name="Text Placeholder 9"/>
          <p:cNvSpPr>
            <a:spLocks noGrp="1"/>
          </p:cNvSpPr>
          <p:nvPr>
            <p:ph type="body" sz="quarter" idx="18"/>
          </p:nvPr>
        </p:nvSpPr>
        <p:spPr/>
        <p:txBody>
          <a:bodyPr>
            <a:normAutofit lnSpcReduction="10000"/>
          </a:bodyPr>
          <a:lstStyle/>
          <a:p>
            <a:r>
              <a:rPr kumimoji="1" lang="en-US" altLang="ja-JP" dirty="0"/>
              <a:t>IDEA 01</a:t>
            </a:r>
            <a:endParaRPr kumimoji="1" lang="ja-JP" altLang="en-US" dirty="0"/>
          </a:p>
        </p:txBody>
      </p:sp>
      <p:sp>
        <p:nvSpPr>
          <p:cNvPr id="11" name="Text Placeholder 10"/>
          <p:cNvSpPr>
            <a:spLocks noGrp="1"/>
          </p:cNvSpPr>
          <p:nvPr>
            <p:ph type="body" sz="quarter" idx="19"/>
          </p:nvPr>
        </p:nvSpPr>
        <p:spPr/>
        <p:txBody>
          <a:bodyPr>
            <a:normAutofit/>
          </a:bodyPr>
          <a:lstStyle/>
          <a:p>
            <a:r>
              <a:rPr kumimoji="1" lang="en-US" altLang="ja-JP" dirty="0" err="1"/>
              <a:t>Harum</a:t>
            </a:r>
            <a:r>
              <a:rPr kumimoji="1" lang="en-US" altLang="ja-JP" dirty="0"/>
              <a:t> </a:t>
            </a:r>
            <a:r>
              <a:rPr kumimoji="1" lang="en-US" altLang="ja-JP" dirty="0" err="1"/>
              <a:t>deleniti</a:t>
            </a:r>
            <a:r>
              <a:rPr kumimoji="1" lang="en-US" altLang="ja-JP" dirty="0"/>
              <a:t> id vim, </a:t>
            </a:r>
            <a:r>
              <a:rPr kumimoji="1" lang="en-US" altLang="ja-JP" dirty="0" err="1"/>
              <a:t>eripuit</a:t>
            </a:r>
            <a:r>
              <a:rPr kumimoji="1" lang="en-US" altLang="ja-JP" dirty="0"/>
              <a:t> </a:t>
            </a:r>
            <a:r>
              <a:rPr kumimoji="1" lang="en-US" altLang="ja-JP" dirty="0" err="1"/>
              <a:t>laoreet</a:t>
            </a:r>
            <a:r>
              <a:rPr kumimoji="1" lang="en-US" altLang="ja-JP" dirty="0"/>
              <a:t> at </a:t>
            </a:r>
            <a:r>
              <a:rPr kumimoji="1" lang="en-US" altLang="ja-JP" dirty="0" err="1"/>
              <a:t>mei</a:t>
            </a:r>
            <a:r>
              <a:rPr kumimoji="1" lang="en-US" altLang="ja-JP" dirty="0"/>
              <a:t>. </a:t>
            </a:r>
            <a:r>
              <a:rPr kumimoji="1" lang="en-US" altLang="ja-JP" dirty="0" err="1"/>
              <a:t>Iudico</a:t>
            </a:r>
            <a:r>
              <a:rPr kumimoji="1" lang="en-US" altLang="ja-JP" dirty="0"/>
              <a:t> </a:t>
            </a:r>
            <a:r>
              <a:rPr kumimoji="1" lang="en-US" altLang="ja-JP" dirty="0" err="1"/>
              <a:t>delicatissimi</a:t>
            </a:r>
            <a:r>
              <a:rPr kumimoji="1" lang="en-US" altLang="ja-JP" dirty="0"/>
              <a:t> sit </a:t>
            </a:r>
            <a:r>
              <a:rPr kumimoji="1" lang="en-US" altLang="ja-JP" dirty="0" err="1"/>
              <a:t>ut.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IDEA 02</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Ex doming </a:t>
            </a:r>
            <a:r>
              <a:rPr kumimoji="1" lang="en-US" altLang="ja-JP" dirty="0" err="1"/>
              <a:t>audiam</a:t>
            </a:r>
            <a:r>
              <a:rPr kumimoji="1" lang="en-US" altLang="ja-JP" dirty="0"/>
              <a:t> quo. Per ne </a:t>
            </a:r>
            <a:r>
              <a:rPr kumimoji="1" lang="en-US" altLang="ja-JP" dirty="0" err="1"/>
              <a:t>nonumes</a:t>
            </a:r>
            <a:r>
              <a:rPr kumimoji="1" lang="en-US" altLang="ja-JP" dirty="0"/>
              <a:t> </a:t>
            </a:r>
            <a:r>
              <a:rPr kumimoji="1" lang="en-US" altLang="ja-JP" dirty="0" err="1"/>
              <a:t>appareat</a:t>
            </a:r>
            <a:r>
              <a:rPr kumimoji="1" lang="en-US" altLang="ja-JP" dirty="0"/>
              <a:t> </a:t>
            </a:r>
            <a:r>
              <a:rPr kumimoji="1" lang="en-US" altLang="ja-JP" dirty="0" err="1"/>
              <a:t>iudicabit</a:t>
            </a:r>
            <a:r>
              <a:rPr kumimoji="1" lang="en-US" altLang="ja-JP" dirty="0"/>
              <a:t>, no </a:t>
            </a:r>
            <a:r>
              <a:rPr kumimoji="1" lang="en-US" altLang="ja-JP" dirty="0" err="1"/>
              <a:t>quem</a:t>
            </a:r>
            <a:r>
              <a:rPr kumimoji="1" lang="en-US" altLang="ja-JP" dirty="0"/>
              <a:t> </a:t>
            </a:r>
            <a:r>
              <a:rPr kumimoji="1" lang="en-US" altLang="ja-JP" dirty="0" err="1"/>
              <a:t>numquam</a:t>
            </a:r>
            <a:r>
              <a:rPr kumimoji="1" lang="en-US" altLang="ja-JP" dirty="0"/>
              <a:t> </a:t>
            </a:r>
            <a:r>
              <a:rPr kumimoji="1" lang="en-US" altLang="ja-JP" dirty="0" err="1"/>
              <a:t>expetenda</a:t>
            </a:r>
            <a:r>
              <a:rPr kumimoji="1" lang="en-US" altLang="ja-JP" dirty="0"/>
              <a:t> vim.</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IDEA 03</a:t>
            </a:r>
            <a:endParaRPr kumimoji="1" lang="ja-JP" altLang="en-US" dirty="0"/>
          </a:p>
        </p:txBody>
      </p:sp>
      <p:sp>
        <p:nvSpPr>
          <p:cNvPr id="15" name="Text Placeholder 14"/>
          <p:cNvSpPr>
            <a:spLocks noGrp="1"/>
          </p:cNvSpPr>
          <p:nvPr>
            <p:ph type="body" sz="quarter" idx="23"/>
          </p:nvPr>
        </p:nvSpPr>
        <p:spPr/>
        <p:txBody>
          <a:bodyPr/>
          <a:lstStyle/>
          <a:p>
            <a:r>
              <a:rPr kumimoji="1" lang="pt-BR" altLang="ja-JP" dirty="0"/>
              <a:t>Suas posse accommodare vim id. Vis an dicam putant delectus.</a:t>
            </a:r>
          </a:p>
          <a:p>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IDEA 06</a:t>
            </a:r>
            <a:endParaRPr kumimoji="1" lang="ja-JP" altLang="en-US" dirty="0"/>
          </a:p>
        </p:txBody>
      </p:sp>
      <p:sp>
        <p:nvSpPr>
          <p:cNvPr id="17" name="Text Placeholder 16"/>
          <p:cNvSpPr>
            <a:spLocks noGrp="1"/>
          </p:cNvSpPr>
          <p:nvPr>
            <p:ph type="body" sz="quarter" idx="25"/>
          </p:nvPr>
        </p:nvSpPr>
        <p:spPr/>
        <p:txBody>
          <a:bodyPr>
            <a:normAutofit/>
          </a:bodyPr>
          <a:lstStyle/>
          <a:p>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verear</a:t>
            </a:r>
            <a:r>
              <a:rPr kumimoji="1" lang="en-US" altLang="ja-JP" dirty="0"/>
              <a:t> vim. Eos ad </a:t>
            </a:r>
            <a:r>
              <a:rPr kumimoji="1" lang="en-US" altLang="ja-JP" dirty="0" err="1"/>
              <a:t>virtute</a:t>
            </a:r>
            <a:r>
              <a:rPr kumimoji="1" lang="en-US" altLang="ja-JP" dirty="0"/>
              <a:t> </a:t>
            </a:r>
            <a:r>
              <a:rPr kumimoji="1" lang="en-US" altLang="ja-JP" dirty="0" err="1"/>
              <a:t>tractatos</a:t>
            </a:r>
            <a:r>
              <a:rPr kumimoji="1" lang="en-US" altLang="ja-JP" dirty="0"/>
              <a:t> </a:t>
            </a:r>
            <a:r>
              <a:rPr kumimoji="1" lang="en-US" altLang="ja-JP" dirty="0" err="1"/>
              <a:t>ocurreret</a:t>
            </a:r>
            <a:r>
              <a:rPr kumimoji="1" lang="en-US" altLang="ja-JP" dirty="0"/>
              <a:t>. </a:t>
            </a:r>
            <a:endParaRPr kumimoji="1" lang="ja-JP" altLang="en-US" dirty="0"/>
          </a:p>
        </p:txBody>
      </p:sp>
      <p:sp>
        <p:nvSpPr>
          <p:cNvPr id="18" name="Text Placeholder 17"/>
          <p:cNvSpPr>
            <a:spLocks noGrp="1"/>
          </p:cNvSpPr>
          <p:nvPr>
            <p:ph type="body" sz="quarter" idx="26"/>
          </p:nvPr>
        </p:nvSpPr>
        <p:spPr/>
        <p:txBody>
          <a:bodyPr>
            <a:normAutofit lnSpcReduction="10000"/>
          </a:bodyPr>
          <a:lstStyle/>
          <a:p>
            <a:r>
              <a:rPr kumimoji="1" lang="en-US" altLang="ja-JP" dirty="0"/>
              <a:t>IDEA 05</a:t>
            </a:r>
            <a:endParaRPr kumimoji="1" lang="ja-JP" altLang="en-US" dirty="0"/>
          </a:p>
        </p:txBody>
      </p:sp>
      <p:sp>
        <p:nvSpPr>
          <p:cNvPr id="19" name="Text Placeholder 18"/>
          <p:cNvSpPr>
            <a:spLocks noGrp="1"/>
          </p:cNvSpPr>
          <p:nvPr>
            <p:ph type="body" sz="quarter" idx="27"/>
          </p:nvPr>
        </p:nvSpPr>
        <p:spPr/>
        <p:txBody>
          <a:bodyPr/>
          <a:lstStyle/>
          <a:p>
            <a:r>
              <a:rPr kumimoji="1" lang="pt-BR" altLang="ja-JP" dirty="0"/>
              <a:t>Duo etiam vituperata an, docendi salutatus constituam sea cu.</a:t>
            </a:r>
            <a:endParaRPr kumimoji="1" lang="ja-JP" altLang="en-US" dirty="0"/>
          </a:p>
        </p:txBody>
      </p:sp>
      <p:sp>
        <p:nvSpPr>
          <p:cNvPr id="20" name="Text Placeholder 19"/>
          <p:cNvSpPr>
            <a:spLocks noGrp="1"/>
          </p:cNvSpPr>
          <p:nvPr>
            <p:ph type="body" sz="quarter" idx="28"/>
          </p:nvPr>
        </p:nvSpPr>
        <p:spPr/>
        <p:txBody>
          <a:bodyPr>
            <a:normAutofit lnSpcReduction="10000"/>
          </a:bodyPr>
          <a:lstStyle/>
          <a:p>
            <a:r>
              <a:rPr kumimoji="1" lang="en-US" altLang="ja-JP" dirty="0"/>
              <a:t>IDEA 04</a:t>
            </a:r>
            <a:endParaRPr kumimoji="1" lang="ja-JP" altLang="en-US" dirty="0"/>
          </a:p>
        </p:txBody>
      </p:sp>
      <p:sp>
        <p:nvSpPr>
          <p:cNvPr id="21" name="Text Placeholder 20"/>
          <p:cNvSpPr>
            <a:spLocks noGrp="1"/>
          </p:cNvSpPr>
          <p:nvPr>
            <p:ph type="body" sz="quarter" idx="29"/>
          </p:nvPr>
        </p:nvSpPr>
        <p:spPr/>
        <p:txBody>
          <a:bodyPr/>
          <a:lstStyle/>
          <a:p>
            <a:r>
              <a:rPr kumimoji="1" lang="en-US" altLang="ja-JP" dirty="0"/>
              <a:t>Mei </a:t>
            </a:r>
            <a:r>
              <a:rPr kumimoji="1" lang="en-US" altLang="ja-JP" dirty="0" err="1"/>
              <a:t>eu</a:t>
            </a:r>
            <a:r>
              <a:rPr kumimoji="1" lang="en-US" altLang="ja-JP" dirty="0"/>
              <a:t> </a:t>
            </a:r>
            <a:r>
              <a:rPr kumimoji="1" lang="en-US" altLang="ja-JP" dirty="0" err="1"/>
              <a:t>nominati</a:t>
            </a:r>
            <a:r>
              <a:rPr kumimoji="1" lang="en-US" altLang="ja-JP" dirty="0"/>
              <a:t> </a:t>
            </a:r>
            <a:r>
              <a:rPr kumimoji="1" lang="en-US" altLang="ja-JP" dirty="0" err="1"/>
              <a:t>salutandi</a:t>
            </a:r>
            <a:r>
              <a:rPr kumimoji="1" lang="en-US" altLang="ja-JP" dirty="0"/>
              <a:t> </a:t>
            </a:r>
            <a:r>
              <a:rPr kumimoji="1" lang="en-US" altLang="ja-JP" dirty="0" err="1"/>
              <a:t>mnesarchum</a:t>
            </a:r>
            <a:r>
              <a:rPr kumimoji="1" lang="en-US" altLang="ja-JP" dirty="0"/>
              <a:t>, an </a:t>
            </a:r>
            <a:r>
              <a:rPr kumimoji="1" lang="en-US" altLang="ja-JP" dirty="0" err="1"/>
              <a:t>mollis</a:t>
            </a:r>
            <a:r>
              <a:rPr kumimoji="1" lang="en-US" altLang="ja-JP" dirty="0"/>
              <a:t> </a:t>
            </a:r>
            <a:r>
              <a:rPr kumimoji="1" lang="en-US" altLang="ja-JP" dirty="0" err="1"/>
              <a:t>imperdiet</a:t>
            </a:r>
            <a:r>
              <a:rPr kumimoji="1" lang="en-US" altLang="ja-JP" dirty="0"/>
              <a:t> quo, </a:t>
            </a:r>
            <a:r>
              <a:rPr kumimoji="1" lang="en-US" altLang="ja-JP" dirty="0" err="1"/>
              <a:t>melius</a:t>
            </a:r>
            <a:r>
              <a:rPr kumimoji="1" lang="en-US" altLang="ja-JP" dirty="0"/>
              <a:t> </a:t>
            </a:r>
            <a:r>
              <a:rPr kumimoji="1" lang="en-US" altLang="ja-JP" dirty="0" err="1"/>
              <a:t>maluisset</a:t>
            </a:r>
            <a:r>
              <a:rPr kumimoji="1" lang="en-US" altLang="ja-JP" dirty="0"/>
              <a:t> </a:t>
            </a:r>
            <a:r>
              <a:rPr kumimoji="1" lang="en-US" altLang="ja-JP" dirty="0" err="1"/>
              <a:t>constituto</a:t>
            </a:r>
            <a:r>
              <a:rPr kumimoji="1" lang="en-US" altLang="ja-JP" dirty="0"/>
              <a:t> </a:t>
            </a:r>
            <a:r>
              <a:rPr kumimoji="1" lang="en-US" altLang="ja-JP" dirty="0" err="1"/>
              <a:t>mei</a:t>
            </a:r>
            <a:r>
              <a:rPr kumimoji="1" lang="en-US" altLang="ja-JP" dirty="0"/>
              <a:t> ne.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52</a:t>
            </a:fld>
            <a:endParaRPr lang="en-US" dirty="0"/>
          </a:p>
        </p:txBody>
      </p:sp>
    </p:spTree>
    <p:extLst>
      <p:ext uri="{BB962C8B-B14F-4D97-AF65-F5344CB8AC3E}">
        <p14:creationId xmlns:p14="http://schemas.microsoft.com/office/powerpoint/2010/main" val="1768470905"/>
      </p:ext>
    </p:extLst>
  </p:cSld>
  <p:clrMapOvr>
    <a:masterClrMapping/>
  </p:clrMapOvr>
  <mc:AlternateContent xmlns:mc="http://schemas.openxmlformats.org/markup-compatibility/2006" xmlns:p14="http://schemas.microsoft.com/office/powerpoint/2010/main">
    <mc:Choice Requires="p14">
      <p:transition spd="slow" p14:dur="1250" advTm="12051">
        <p14:flip dir="r"/>
      </p:transition>
    </mc:Choice>
    <mc:Fallback xmlns="">
      <p:transition spd="slow" advTm="12051">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3 </a:t>
            </a:r>
            <a:r>
              <a:rPr kumimoji="1" lang="en-US" altLang="ja-JP" dirty="0">
                <a:solidFill>
                  <a:schemeClr val="accent1"/>
                </a:solidFill>
              </a:rPr>
              <a:t>PILLARS</a:t>
            </a:r>
            <a:endParaRPr kumimoji="1" lang="ja-JP" altLang="en-US" dirty="0">
              <a:solidFill>
                <a:schemeClr val="accent1"/>
              </a:solidFill>
            </a:endParaRPr>
          </a:p>
        </p:txBody>
      </p:sp>
      <p:sp>
        <p:nvSpPr>
          <p:cNvPr id="11" name="Text Placeholder 10"/>
          <p:cNvSpPr>
            <a:spLocks noGrp="1"/>
          </p:cNvSpPr>
          <p:nvPr>
            <p:ph type="body" sz="quarter" idx="19"/>
          </p:nvPr>
        </p:nvSpPr>
        <p:spPr/>
        <p:txBody>
          <a:bodyPr/>
          <a:lstStyle/>
          <a:p>
            <a:r>
              <a:rPr kumimoji="1" lang="en-US" altLang="ja-JP" dirty="0"/>
              <a:t>01</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FUNCTIONALITY</a:t>
            </a:r>
            <a:endParaRPr kumimoji="1" lang="ja-JP" altLang="en-US" dirty="0"/>
          </a:p>
        </p:txBody>
      </p:sp>
      <p:sp>
        <p:nvSpPr>
          <p:cNvPr id="12" name="Text Placeholder 11"/>
          <p:cNvSpPr>
            <a:spLocks noGrp="1"/>
          </p:cNvSpPr>
          <p:nvPr>
            <p:ph type="body" sz="quarter" idx="20"/>
          </p:nvPr>
        </p:nvSpPr>
        <p:spPr/>
        <p:txBody>
          <a:bodyPr>
            <a:normAutofit/>
          </a:bodyPr>
          <a:lstStyle/>
          <a:p>
            <a:r>
              <a:rPr kumimoji="1" lang="en-US" altLang="ja-JP" dirty="0"/>
              <a:t>Has </a:t>
            </a:r>
            <a:r>
              <a:rPr kumimoji="1" lang="en-US" altLang="ja-JP" dirty="0" err="1"/>
              <a:t>rationibus</a:t>
            </a:r>
            <a:r>
              <a:rPr kumimoji="1" lang="en-US" altLang="ja-JP" dirty="0"/>
              <a:t> </a:t>
            </a:r>
            <a:r>
              <a:rPr kumimoji="1" lang="en-US" altLang="ja-JP" dirty="0" err="1"/>
              <a:t>contentiones</a:t>
            </a:r>
            <a:r>
              <a:rPr kumimoji="1" lang="en-US" altLang="ja-JP" dirty="0"/>
              <a:t> </a:t>
            </a:r>
            <a:r>
              <a:rPr kumimoji="1" lang="en-US" altLang="ja-JP" dirty="0" err="1"/>
              <a:t>eu</a:t>
            </a:r>
            <a:r>
              <a:rPr kumimoji="1" lang="en-US" altLang="ja-JP" dirty="0"/>
              <a:t>. Pro </a:t>
            </a:r>
            <a:r>
              <a:rPr kumimoji="1" lang="en-US" altLang="ja-JP" dirty="0" err="1"/>
              <a:t>illum</a:t>
            </a:r>
            <a:r>
              <a:rPr kumimoji="1" lang="en-US" altLang="ja-JP" dirty="0"/>
              <a:t> </a:t>
            </a:r>
            <a:r>
              <a:rPr kumimoji="1" lang="en-US" altLang="ja-JP" dirty="0" err="1"/>
              <a:t>nulla</a:t>
            </a:r>
            <a:r>
              <a:rPr kumimoji="1" lang="en-US" altLang="ja-JP" dirty="0"/>
              <a:t> </a:t>
            </a:r>
            <a:r>
              <a:rPr kumimoji="1" lang="en-US" altLang="ja-JP" dirty="0" err="1"/>
              <a:t>intellegat</a:t>
            </a:r>
            <a:r>
              <a:rPr kumimoji="1" lang="en-US" altLang="ja-JP" dirty="0"/>
              <a:t> </a:t>
            </a:r>
            <a:r>
              <a:rPr kumimoji="1" lang="en-US" altLang="ja-JP" dirty="0" err="1"/>
              <a:t>ut</a:t>
            </a:r>
            <a:r>
              <a:rPr kumimoji="1" lang="en-US" altLang="ja-JP" dirty="0"/>
              <a:t>, </a:t>
            </a:r>
            <a:r>
              <a:rPr kumimoji="1" lang="en-US" altLang="ja-JP" dirty="0" err="1"/>
              <a:t>ius</a:t>
            </a:r>
            <a:r>
              <a:rPr kumimoji="1" lang="en-US" altLang="ja-JP" dirty="0"/>
              <a:t> </a:t>
            </a:r>
            <a:r>
              <a:rPr kumimoji="1" lang="en-US" altLang="ja-JP" dirty="0" err="1"/>
              <a:t>equidem</a:t>
            </a:r>
            <a:r>
              <a:rPr kumimoji="1" lang="en-US" altLang="ja-JP" dirty="0"/>
              <a:t> </a:t>
            </a:r>
            <a:r>
              <a:rPr kumimoji="1" lang="en-US" altLang="ja-JP" dirty="0" err="1"/>
              <a:t>vivendum</a:t>
            </a:r>
            <a:r>
              <a:rPr kumimoji="1" lang="en-US" altLang="ja-JP" dirty="0"/>
              <a:t> </a:t>
            </a:r>
            <a:r>
              <a:rPr kumimoji="1" lang="en-US" altLang="ja-JP" dirty="0" err="1"/>
              <a:t>ut.</a:t>
            </a:r>
            <a:r>
              <a:rPr kumimoji="1" lang="en-US" altLang="ja-JP" dirty="0"/>
              <a:t> Duo et </a:t>
            </a:r>
            <a:r>
              <a:rPr kumimoji="1" lang="en-US" altLang="ja-JP" dirty="0" err="1"/>
              <a:t>unum</a:t>
            </a:r>
            <a:r>
              <a:rPr kumimoji="1" lang="en-US" altLang="ja-JP" dirty="0"/>
              <a:t> </a:t>
            </a:r>
            <a:r>
              <a:rPr kumimoji="1" lang="en-US" altLang="ja-JP" dirty="0" err="1"/>
              <a:t>appareat</a:t>
            </a:r>
            <a:r>
              <a:rPr kumimoji="1" lang="en-US" altLang="ja-JP" dirty="0"/>
              <a:t>, sit </a:t>
            </a:r>
            <a:r>
              <a:rPr kumimoji="1" lang="en-US" altLang="ja-JP" dirty="0" err="1"/>
              <a:t>munere</a:t>
            </a:r>
            <a:r>
              <a:rPr kumimoji="1" lang="en-US" altLang="ja-JP" dirty="0"/>
              <a:t> </a:t>
            </a:r>
            <a:r>
              <a:rPr kumimoji="1" lang="en-US" altLang="ja-JP" dirty="0" err="1"/>
              <a:t>euripidis</a:t>
            </a:r>
            <a:r>
              <a:rPr kumimoji="1" lang="en-US" altLang="ja-JP" dirty="0"/>
              <a:t> an. Duo </a:t>
            </a:r>
            <a:r>
              <a:rPr kumimoji="1" lang="en-US" altLang="ja-JP" dirty="0" err="1"/>
              <a:t>adhuc</a:t>
            </a:r>
            <a:r>
              <a:rPr kumimoji="1" lang="en-US" altLang="ja-JP" dirty="0"/>
              <a:t> </a:t>
            </a:r>
            <a:r>
              <a:rPr kumimoji="1" lang="en-US" altLang="ja-JP" dirty="0" err="1"/>
              <a:t>elitr</a:t>
            </a:r>
            <a:r>
              <a:rPr kumimoji="1" lang="en-US" altLang="ja-JP" dirty="0"/>
              <a:t> </a:t>
            </a:r>
            <a:r>
              <a:rPr kumimoji="1" lang="en-US" altLang="ja-JP" dirty="0" err="1"/>
              <a:t>ut.</a:t>
            </a:r>
            <a:r>
              <a:rPr kumimoji="1" lang="en-US" altLang="ja-JP" dirty="0"/>
              <a:t> </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02</a:t>
            </a:r>
            <a:endParaRPr kumimoji="1" lang="ja-JP" altLang="en-US" dirty="0"/>
          </a:p>
        </p:txBody>
      </p:sp>
      <p:sp>
        <p:nvSpPr>
          <p:cNvPr id="14" name="Text Placeholder 13"/>
          <p:cNvSpPr>
            <a:spLocks noGrp="1"/>
          </p:cNvSpPr>
          <p:nvPr>
            <p:ph type="body" sz="quarter" idx="22"/>
          </p:nvPr>
        </p:nvSpPr>
        <p:spPr/>
        <p:txBody>
          <a:bodyPr/>
          <a:lstStyle/>
          <a:p>
            <a:r>
              <a:rPr kumimoji="1" lang="en-US" altLang="ja-JP" dirty="0"/>
              <a:t>AESTHETICS</a:t>
            </a:r>
            <a:endParaRPr kumimoji="1" lang="ja-JP" altLang="en-US" dirty="0"/>
          </a:p>
        </p:txBody>
      </p:sp>
      <p:sp>
        <p:nvSpPr>
          <p:cNvPr id="15" name="Text Placeholder 14"/>
          <p:cNvSpPr>
            <a:spLocks noGrp="1"/>
          </p:cNvSpPr>
          <p:nvPr>
            <p:ph type="body" sz="quarter" idx="23"/>
          </p:nvPr>
        </p:nvSpPr>
        <p:spPr/>
        <p:txBody>
          <a:bodyPr/>
          <a:lstStyle/>
          <a:p>
            <a:r>
              <a:rPr kumimoji="1" lang="en-US" altLang="ja-JP" dirty="0"/>
              <a:t>Option </a:t>
            </a:r>
            <a:r>
              <a:rPr kumimoji="1" lang="en-US" altLang="ja-JP" dirty="0" err="1"/>
              <a:t>delicatissimi</a:t>
            </a:r>
            <a:r>
              <a:rPr kumimoji="1" lang="en-US" altLang="ja-JP" dirty="0"/>
              <a:t> no </a:t>
            </a:r>
            <a:r>
              <a:rPr kumimoji="1" lang="en-US" altLang="ja-JP" dirty="0" err="1"/>
              <a:t>eam</a:t>
            </a:r>
            <a:r>
              <a:rPr kumimoji="1" lang="en-US" altLang="ja-JP" dirty="0"/>
              <a:t>, </a:t>
            </a:r>
            <a:r>
              <a:rPr kumimoji="1" lang="en-US" altLang="ja-JP" dirty="0" err="1"/>
              <a:t>vix</a:t>
            </a:r>
            <a:r>
              <a:rPr kumimoji="1" lang="en-US" altLang="ja-JP" dirty="0"/>
              <a:t> </a:t>
            </a:r>
            <a:r>
              <a:rPr kumimoji="1" lang="en-US" altLang="ja-JP" dirty="0" err="1"/>
              <a:t>esse</a:t>
            </a:r>
            <a:r>
              <a:rPr kumimoji="1" lang="en-US" altLang="ja-JP" dirty="0"/>
              <a:t> </a:t>
            </a:r>
            <a:r>
              <a:rPr kumimoji="1" lang="en-US" altLang="ja-JP" dirty="0" err="1"/>
              <a:t>interesset</a:t>
            </a:r>
            <a:r>
              <a:rPr kumimoji="1" lang="en-US" altLang="ja-JP" dirty="0"/>
              <a:t> no, quod </a:t>
            </a:r>
            <a:r>
              <a:rPr kumimoji="1" lang="en-US" altLang="ja-JP" dirty="0" err="1"/>
              <a:t>delicatissimi</a:t>
            </a:r>
            <a:r>
              <a:rPr kumimoji="1" lang="en-US" altLang="ja-JP" dirty="0"/>
              <a:t> id </a:t>
            </a:r>
            <a:r>
              <a:rPr kumimoji="1" lang="en-US" altLang="ja-JP" dirty="0" err="1"/>
              <a:t>mel</a:t>
            </a:r>
            <a:r>
              <a:rPr kumimoji="1" lang="en-US" altLang="ja-JP" dirty="0"/>
              <a:t>. </a:t>
            </a:r>
            <a:r>
              <a:rPr kumimoji="1" lang="en-US" altLang="ja-JP" dirty="0" err="1"/>
              <a:t>Illum</a:t>
            </a:r>
            <a:r>
              <a:rPr kumimoji="1" lang="en-US" altLang="ja-JP" dirty="0"/>
              <a:t> </a:t>
            </a:r>
            <a:r>
              <a:rPr kumimoji="1" lang="en-US" altLang="ja-JP" dirty="0" err="1"/>
              <a:t>dicant</a:t>
            </a:r>
            <a:r>
              <a:rPr kumimoji="1" lang="en-US" altLang="ja-JP" dirty="0"/>
              <a:t> </a:t>
            </a:r>
            <a:r>
              <a:rPr kumimoji="1" lang="en-US" altLang="ja-JP" dirty="0" err="1"/>
              <a:t>detraxit</a:t>
            </a:r>
            <a:r>
              <a:rPr kumimoji="1" lang="en-US" altLang="ja-JP" dirty="0"/>
              <a:t> cu </a:t>
            </a:r>
            <a:r>
              <a:rPr kumimoji="1" lang="en-US" altLang="ja-JP" dirty="0" err="1"/>
              <a:t>eos</a:t>
            </a:r>
            <a:r>
              <a:rPr kumimoji="1" lang="en-US" altLang="ja-JP" dirty="0"/>
              <a:t>, </a:t>
            </a:r>
            <a:r>
              <a:rPr kumimoji="1" lang="en-US" altLang="ja-JP" dirty="0" err="1"/>
              <a:t>ignota</a:t>
            </a:r>
            <a:r>
              <a:rPr kumimoji="1" lang="en-US" altLang="ja-JP" dirty="0"/>
              <a:t> </a:t>
            </a:r>
            <a:r>
              <a:rPr kumimoji="1" lang="en-US" altLang="ja-JP" dirty="0" err="1"/>
              <a:t>tincidunt</a:t>
            </a:r>
            <a:r>
              <a:rPr kumimoji="1" lang="en-US" altLang="ja-JP" dirty="0"/>
              <a:t> </a:t>
            </a:r>
            <a:r>
              <a:rPr kumimoji="1" lang="en-US" altLang="ja-JP" dirty="0" err="1"/>
              <a:t>sed</a:t>
            </a:r>
            <a:r>
              <a:rPr kumimoji="1" lang="en-US" altLang="ja-JP" dirty="0"/>
              <a:t> an. </a:t>
            </a:r>
            <a:r>
              <a:rPr kumimoji="1" lang="en-US" altLang="ja-JP" dirty="0" err="1"/>
              <a:t>Usu</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discere</a:t>
            </a:r>
            <a:r>
              <a:rPr kumimoji="1" lang="en-US" altLang="ja-JP" dirty="0"/>
              <a:t>, </a:t>
            </a:r>
            <a:r>
              <a:rPr kumimoji="1" lang="en-US" altLang="ja-JP" dirty="0" err="1"/>
              <a:t>illum</a:t>
            </a:r>
            <a:r>
              <a:rPr kumimoji="1" lang="en-US" altLang="ja-JP" dirty="0"/>
              <a:t> </a:t>
            </a:r>
            <a:r>
              <a:rPr kumimoji="1" lang="en-US" altLang="ja-JP" dirty="0" err="1"/>
              <a:t>postea</a:t>
            </a:r>
            <a:r>
              <a:rPr kumimoji="1" lang="en-US" altLang="ja-JP" dirty="0"/>
              <a:t> per ex.</a:t>
            </a:r>
            <a:endParaRPr kumimoji="1" lang="ja-JP" altLang="en-US" dirty="0"/>
          </a:p>
        </p:txBody>
      </p:sp>
      <p:sp>
        <p:nvSpPr>
          <p:cNvPr id="16" name="Text Placeholder 15"/>
          <p:cNvSpPr>
            <a:spLocks noGrp="1"/>
          </p:cNvSpPr>
          <p:nvPr>
            <p:ph type="body" sz="quarter" idx="24"/>
          </p:nvPr>
        </p:nvSpPr>
        <p:spPr/>
        <p:txBody>
          <a:bodyPr/>
          <a:lstStyle/>
          <a:p>
            <a:r>
              <a:rPr kumimoji="1" lang="en-US" altLang="ja-JP" dirty="0"/>
              <a:t>03</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USABILITY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err="1"/>
              <a:t>Eum</a:t>
            </a:r>
            <a:r>
              <a:rPr kumimoji="1" lang="en-US" altLang="ja-JP" dirty="0"/>
              <a:t> </a:t>
            </a:r>
            <a:r>
              <a:rPr kumimoji="1" lang="en-US" altLang="ja-JP" dirty="0" err="1"/>
              <a:t>falli</a:t>
            </a:r>
            <a:r>
              <a:rPr kumimoji="1" lang="en-US" altLang="ja-JP" dirty="0"/>
              <a:t> </a:t>
            </a:r>
            <a:r>
              <a:rPr kumimoji="1" lang="en-US" altLang="ja-JP" dirty="0" err="1"/>
              <a:t>deseruisse</a:t>
            </a:r>
            <a:r>
              <a:rPr kumimoji="1" lang="en-US" altLang="ja-JP" dirty="0"/>
              <a:t> </a:t>
            </a:r>
            <a:r>
              <a:rPr kumimoji="1" lang="en-US" altLang="ja-JP" dirty="0" err="1"/>
              <a:t>adversarium</a:t>
            </a:r>
            <a:r>
              <a:rPr kumimoji="1" lang="en-US" altLang="ja-JP" dirty="0"/>
              <a:t> in, ex </a:t>
            </a:r>
            <a:r>
              <a:rPr kumimoji="1" lang="en-US" altLang="ja-JP" dirty="0" err="1"/>
              <a:t>mei</a:t>
            </a:r>
            <a:r>
              <a:rPr kumimoji="1" lang="en-US" altLang="ja-JP" dirty="0"/>
              <a:t> fugit </a:t>
            </a:r>
            <a:r>
              <a:rPr kumimoji="1" lang="en-US" altLang="ja-JP" dirty="0" err="1"/>
              <a:t>impedit</a:t>
            </a:r>
            <a:r>
              <a:rPr kumimoji="1" lang="en-US" altLang="ja-JP" dirty="0"/>
              <a:t>. At his option </a:t>
            </a:r>
            <a:r>
              <a:rPr kumimoji="1" lang="en-US" altLang="ja-JP" dirty="0" err="1"/>
              <a:t>apeirian</a:t>
            </a:r>
            <a:r>
              <a:rPr kumimoji="1" lang="en-US" altLang="ja-JP" dirty="0"/>
              <a:t>. </a:t>
            </a:r>
            <a:r>
              <a:rPr kumimoji="1" lang="en-US" altLang="ja-JP" dirty="0">
                <a:solidFill>
                  <a:schemeClr val="accent1"/>
                </a:solidFill>
              </a:rPr>
              <a:t>Est </a:t>
            </a:r>
            <a:r>
              <a:rPr kumimoji="1" lang="en-US" altLang="ja-JP" dirty="0" err="1">
                <a:solidFill>
                  <a:schemeClr val="accent1"/>
                </a:solidFill>
              </a:rPr>
              <a:t>dico</a:t>
            </a:r>
            <a:r>
              <a:rPr kumimoji="1" lang="en-US" altLang="ja-JP" dirty="0">
                <a:solidFill>
                  <a:schemeClr val="accent1"/>
                </a:solidFill>
              </a:rPr>
              <a:t> </a:t>
            </a:r>
            <a:r>
              <a:rPr kumimoji="1" lang="en-US" altLang="ja-JP" dirty="0" err="1">
                <a:solidFill>
                  <a:schemeClr val="accent1"/>
                </a:solidFill>
              </a:rPr>
              <a:t>eirmod</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nec</a:t>
            </a:r>
            <a:r>
              <a:rPr kumimoji="1" lang="en-US" altLang="ja-JP" dirty="0">
                <a:solidFill>
                  <a:schemeClr val="accent1"/>
                </a:solidFill>
              </a:rPr>
              <a:t> posse </a:t>
            </a:r>
            <a:r>
              <a:rPr kumimoji="1" lang="en-US" altLang="ja-JP" dirty="0" err="1">
                <a:solidFill>
                  <a:schemeClr val="accent1"/>
                </a:solidFill>
              </a:rPr>
              <a:t>docendi</a:t>
            </a:r>
            <a:r>
              <a:rPr kumimoji="1" lang="en-US" altLang="ja-JP" dirty="0">
                <a:solidFill>
                  <a:schemeClr val="accent1"/>
                </a:solidFill>
              </a:rPr>
              <a:t> </a:t>
            </a:r>
            <a:r>
              <a:rPr kumimoji="1" lang="en-US" altLang="ja-JP" dirty="0" err="1">
                <a:solidFill>
                  <a:schemeClr val="accent1"/>
                </a:solidFill>
              </a:rPr>
              <a:t>dissentias</a:t>
            </a:r>
            <a:r>
              <a:rPr kumimoji="1" lang="en-US" altLang="ja-JP" dirty="0">
                <a:solidFill>
                  <a:schemeClr val="accent1"/>
                </a:solidFill>
              </a:rPr>
              <a:t> </a:t>
            </a:r>
            <a:r>
              <a:rPr kumimoji="1" lang="en-US" altLang="ja-JP" dirty="0" err="1">
                <a:solidFill>
                  <a:schemeClr val="accent1"/>
                </a:solidFill>
              </a:rPr>
              <a:t>ea</a:t>
            </a:r>
            <a:r>
              <a:rPr kumimoji="1" lang="en-US" altLang="ja-JP" dirty="0"/>
              <a:t>, cum </a:t>
            </a:r>
            <a:r>
              <a:rPr kumimoji="1" lang="en-US" altLang="ja-JP" dirty="0" err="1"/>
              <a:t>detraxit</a:t>
            </a:r>
            <a:r>
              <a:rPr kumimoji="1" lang="en-US" altLang="ja-JP" dirty="0"/>
              <a:t> </a:t>
            </a:r>
            <a:r>
              <a:rPr kumimoji="1" lang="en-US" altLang="ja-JP" dirty="0" err="1"/>
              <a:t>vituperata</a:t>
            </a:r>
            <a:r>
              <a:rPr kumimoji="1" lang="en-US" altLang="ja-JP" dirty="0"/>
              <a:t> </a:t>
            </a:r>
            <a:r>
              <a:rPr kumimoji="1" lang="en-US" altLang="ja-JP" dirty="0" err="1"/>
              <a:t>definitionem</a:t>
            </a:r>
            <a:r>
              <a:rPr kumimoji="1" lang="en-US" altLang="ja-JP" dirty="0"/>
              <a:t> et.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53</a:t>
            </a:fld>
            <a:endParaRPr lang="en-US" dirty="0"/>
          </a:p>
        </p:txBody>
      </p:sp>
    </p:spTree>
    <p:extLst>
      <p:ext uri="{BB962C8B-B14F-4D97-AF65-F5344CB8AC3E}">
        <p14:creationId xmlns:p14="http://schemas.microsoft.com/office/powerpoint/2010/main" val="497599812"/>
      </p:ext>
    </p:extLst>
  </p:cSld>
  <p:clrMapOvr>
    <a:masterClrMapping/>
  </p:clrMapOvr>
  <mc:AlternateContent xmlns:mc="http://schemas.openxmlformats.org/markup-compatibility/2006" xmlns:p14="http://schemas.microsoft.com/office/powerpoint/2010/main">
    <mc:Choice Requires="p14">
      <p:transition spd="slow" p14:dur="1250" advTm="5087">
        <p14:flip dir="r"/>
      </p:transition>
    </mc:Choice>
    <mc:Fallback xmlns="">
      <p:transition spd="slow" advTm="5087">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4 </a:t>
            </a:r>
            <a:r>
              <a:rPr kumimoji="1" lang="en-US" altLang="ja-JP" dirty="0">
                <a:solidFill>
                  <a:schemeClr val="accent1"/>
                </a:solidFill>
              </a:rPr>
              <a:t>PILLARS</a:t>
            </a:r>
            <a:endParaRPr kumimoji="1" lang="ja-JP" altLang="en-US" dirty="0">
              <a:solidFill>
                <a:schemeClr val="accent1"/>
              </a:solidFill>
            </a:endParaRPr>
          </a:p>
        </p:txBody>
      </p:sp>
      <p:sp>
        <p:nvSpPr>
          <p:cNvPr id="16" name="Text Placeholder 15"/>
          <p:cNvSpPr>
            <a:spLocks noGrp="1"/>
          </p:cNvSpPr>
          <p:nvPr>
            <p:ph type="body" sz="quarter" idx="19"/>
          </p:nvPr>
        </p:nvSpPr>
        <p:spPr/>
        <p:txBody>
          <a:bodyPr/>
          <a:lstStyle/>
          <a:p>
            <a:r>
              <a:rPr kumimoji="1" lang="en-US" altLang="ja-JP" dirty="0"/>
              <a:t>01</a:t>
            </a:r>
            <a:endParaRPr kumimoji="1" lang="ja-JP" altLang="en-US" dirty="0"/>
          </a:p>
        </p:txBody>
      </p:sp>
      <p:sp>
        <p:nvSpPr>
          <p:cNvPr id="15" name="Text Placeholder 14"/>
          <p:cNvSpPr>
            <a:spLocks noGrp="1"/>
          </p:cNvSpPr>
          <p:nvPr>
            <p:ph type="body" sz="quarter" idx="18"/>
          </p:nvPr>
        </p:nvSpPr>
        <p:spPr/>
        <p:txBody>
          <a:bodyPr/>
          <a:lstStyle/>
          <a:p>
            <a:r>
              <a:rPr kumimoji="1" lang="en-US" altLang="ja-JP" dirty="0"/>
              <a:t>FUNCTIONALITY</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err="1"/>
              <a:t>Ei</a:t>
            </a:r>
            <a:r>
              <a:rPr kumimoji="1" lang="en-US" altLang="ja-JP" dirty="0"/>
              <a:t> qui </a:t>
            </a:r>
            <a:r>
              <a:rPr kumimoji="1" lang="en-US" altLang="ja-JP" dirty="0" err="1"/>
              <a:t>tota</a:t>
            </a:r>
            <a:r>
              <a:rPr kumimoji="1" lang="en-US" altLang="ja-JP" dirty="0"/>
              <a:t> </a:t>
            </a:r>
            <a:r>
              <a:rPr kumimoji="1" lang="en-US" altLang="ja-JP" dirty="0" err="1"/>
              <a:t>inani</a:t>
            </a:r>
            <a:r>
              <a:rPr kumimoji="1" lang="en-US" altLang="ja-JP" dirty="0"/>
              <a:t>, </a:t>
            </a:r>
            <a:r>
              <a:rPr kumimoji="1" lang="en-US" altLang="ja-JP" dirty="0" err="1"/>
              <a:t>nam</a:t>
            </a:r>
            <a:r>
              <a:rPr kumimoji="1" lang="en-US" altLang="ja-JP" dirty="0"/>
              <a:t> </a:t>
            </a:r>
            <a:r>
              <a:rPr kumimoji="1" lang="en-US" altLang="ja-JP" dirty="0" err="1"/>
              <a:t>eu</a:t>
            </a:r>
            <a:r>
              <a:rPr kumimoji="1" lang="en-US" altLang="ja-JP" dirty="0"/>
              <a:t> fugit </a:t>
            </a:r>
            <a:r>
              <a:rPr kumimoji="1" lang="en-US" altLang="ja-JP" dirty="0" err="1"/>
              <a:t>tation</a:t>
            </a:r>
            <a:r>
              <a:rPr kumimoji="1" lang="en-US" altLang="ja-JP" dirty="0"/>
              <a:t> </a:t>
            </a:r>
            <a:r>
              <a:rPr kumimoji="1" lang="en-US" altLang="ja-JP" dirty="0" err="1"/>
              <a:t>altera</a:t>
            </a:r>
            <a:r>
              <a:rPr kumimoji="1" lang="en-US" altLang="ja-JP" dirty="0"/>
              <a:t>. Et </a:t>
            </a:r>
            <a:r>
              <a:rPr kumimoji="1" lang="en-US" altLang="ja-JP" dirty="0" err="1"/>
              <a:t>gubergren</a:t>
            </a:r>
            <a:r>
              <a:rPr kumimoji="1" lang="en-US" altLang="ja-JP" dirty="0"/>
              <a:t> </a:t>
            </a:r>
            <a:r>
              <a:rPr kumimoji="1" lang="en-US" altLang="ja-JP" dirty="0" err="1"/>
              <a:t>percipitur</a:t>
            </a:r>
            <a:r>
              <a:rPr kumimoji="1" lang="en-US" altLang="ja-JP" dirty="0"/>
              <a:t> </a:t>
            </a:r>
            <a:r>
              <a:rPr kumimoji="1" lang="en-US" altLang="ja-JP" dirty="0" err="1"/>
              <a:t>vix</a:t>
            </a:r>
            <a:r>
              <a:rPr kumimoji="1" lang="en-US" altLang="ja-JP" dirty="0"/>
              <a:t>. </a:t>
            </a:r>
            <a:r>
              <a:rPr kumimoji="1" lang="en-US" altLang="ja-JP" dirty="0" err="1"/>
              <a:t>Nibh</a:t>
            </a:r>
            <a:r>
              <a:rPr kumimoji="1" lang="en-US" altLang="ja-JP" dirty="0"/>
              <a:t> </a:t>
            </a:r>
            <a:r>
              <a:rPr kumimoji="1" lang="en-US" altLang="ja-JP" dirty="0" err="1"/>
              <a:t>inani</a:t>
            </a:r>
            <a:r>
              <a:rPr kumimoji="1" lang="en-US" altLang="ja-JP" dirty="0"/>
              <a:t> an </a:t>
            </a:r>
            <a:r>
              <a:rPr kumimoji="1" lang="en-US" altLang="ja-JP" dirty="0" err="1"/>
              <a:t>vel</a:t>
            </a:r>
            <a:r>
              <a:rPr kumimoji="1" lang="en-US" altLang="ja-JP" dirty="0"/>
              <a:t>, per </a:t>
            </a:r>
            <a:r>
              <a:rPr kumimoji="1" lang="en-US" altLang="ja-JP" dirty="0" err="1"/>
              <a:t>modo</a:t>
            </a:r>
            <a:r>
              <a:rPr kumimoji="1" lang="en-US" altLang="ja-JP" dirty="0"/>
              <a:t> </a:t>
            </a:r>
            <a:r>
              <a:rPr kumimoji="1" lang="en-US" altLang="ja-JP" dirty="0" err="1"/>
              <a:t>ferri</a:t>
            </a:r>
            <a:r>
              <a:rPr kumimoji="1" lang="en-US" altLang="ja-JP" dirty="0"/>
              <a:t> </a:t>
            </a:r>
            <a:r>
              <a:rPr kumimoji="1" lang="en-US" altLang="ja-JP" dirty="0" err="1"/>
              <a:t>constituam</a:t>
            </a:r>
            <a:r>
              <a:rPr kumimoji="1" lang="en-US" altLang="ja-JP" dirty="0"/>
              <a:t> cu. </a:t>
            </a:r>
            <a:r>
              <a:rPr kumimoji="1" lang="en-US" altLang="ja-JP" dirty="0" err="1"/>
              <a:t>Mea</a:t>
            </a:r>
            <a:r>
              <a:rPr kumimoji="1" lang="en-US" altLang="ja-JP" dirty="0"/>
              <a:t> </a:t>
            </a:r>
            <a:r>
              <a:rPr kumimoji="1" lang="en-US" altLang="ja-JP" dirty="0" err="1"/>
              <a:t>malorum</a:t>
            </a:r>
            <a:r>
              <a:rPr kumimoji="1" lang="en-US" altLang="ja-JP" dirty="0"/>
              <a:t> </a:t>
            </a:r>
            <a:r>
              <a:rPr kumimoji="1" lang="en-US" altLang="ja-JP" dirty="0" err="1"/>
              <a:t>iudicabit</a:t>
            </a:r>
            <a:r>
              <a:rPr kumimoji="1" lang="en-US" altLang="ja-JP" dirty="0"/>
              <a:t> </a:t>
            </a:r>
            <a:r>
              <a:rPr kumimoji="1" lang="en-US" altLang="ja-JP" dirty="0" err="1"/>
              <a:t>ut</a:t>
            </a:r>
            <a:r>
              <a:rPr kumimoji="1" lang="en-US" altLang="ja-JP" dirty="0"/>
              <a:t>, </a:t>
            </a:r>
            <a:r>
              <a:rPr kumimoji="1" lang="en-US" altLang="ja-JP" dirty="0" err="1"/>
              <a:t>ea</a:t>
            </a:r>
            <a:r>
              <a:rPr kumimoji="1" lang="en-US" altLang="ja-JP" dirty="0"/>
              <a:t> </a:t>
            </a:r>
            <a:r>
              <a:rPr kumimoji="1" lang="en-US" altLang="ja-JP" dirty="0" err="1"/>
              <a:t>autem</a:t>
            </a:r>
            <a:r>
              <a:rPr kumimoji="1" lang="en-US" altLang="ja-JP" dirty="0"/>
              <a:t> </a:t>
            </a:r>
            <a:r>
              <a:rPr kumimoji="1" lang="en-US" altLang="ja-JP" dirty="0" err="1"/>
              <a:t>dictas</a:t>
            </a:r>
            <a:r>
              <a:rPr kumimoji="1" lang="en-US" altLang="ja-JP" dirty="0"/>
              <a:t> has. </a:t>
            </a:r>
            <a:endParaRPr kumimoji="1" lang="ja-JP" altLang="en-US" dirty="0"/>
          </a:p>
        </p:txBody>
      </p:sp>
      <p:sp>
        <p:nvSpPr>
          <p:cNvPr id="18" name="Text Placeholder 17"/>
          <p:cNvSpPr>
            <a:spLocks noGrp="1"/>
          </p:cNvSpPr>
          <p:nvPr>
            <p:ph type="body" sz="quarter" idx="21"/>
          </p:nvPr>
        </p:nvSpPr>
        <p:spPr/>
        <p:txBody>
          <a:bodyPr/>
          <a:lstStyle/>
          <a:p>
            <a:r>
              <a:rPr kumimoji="1" lang="en-US" altLang="ja-JP" dirty="0"/>
              <a:t>02</a:t>
            </a:r>
            <a:endParaRPr kumimoji="1" lang="ja-JP" altLang="en-US" dirty="0"/>
          </a:p>
        </p:txBody>
      </p:sp>
      <p:sp>
        <p:nvSpPr>
          <p:cNvPr id="19" name="Text Placeholder 18"/>
          <p:cNvSpPr>
            <a:spLocks noGrp="1"/>
          </p:cNvSpPr>
          <p:nvPr>
            <p:ph type="body" sz="quarter" idx="22"/>
          </p:nvPr>
        </p:nvSpPr>
        <p:spPr/>
        <p:txBody>
          <a:bodyPr/>
          <a:lstStyle/>
          <a:p>
            <a:r>
              <a:rPr kumimoji="1" lang="en-US" altLang="ja-JP" dirty="0"/>
              <a:t>AESTHETICS</a:t>
            </a:r>
            <a:endParaRPr kumimoji="1" lang="ja-JP" altLang="en-US" dirty="0"/>
          </a:p>
        </p:txBody>
      </p:sp>
      <p:sp>
        <p:nvSpPr>
          <p:cNvPr id="20" name="Text Placeholder 19"/>
          <p:cNvSpPr>
            <a:spLocks noGrp="1"/>
          </p:cNvSpPr>
          <p:nvPr>
            <p:ph type="body" sz="quarter" idx="23"/>
          </p:nvPr>
        </p:nvSpPr>
        <p:spPr/>
        <p:txBody>
          <a:bodyPr/>
          <a:lstStyle/>
          <a:p>
            <a:r>
              <a:rPr kumimoji="1" lang="en-US" altLang="ja-JP" dirty="0"/>
              <a:t>Brute </a:t>
            </a:r>
            <a:r>
              <a:rPr kumimoji="1" lang="en-US" altLang="ja-JP" dirty="0" err="1"/>
              <a:t>luptatum</a:t>
            </a:r>
            <a:r>
              <a:rPr kumimoji="1" lang="en-US" altLang="ja-JP" dirty="0"/>
              <a:t> </a:t>
            </a:r>
            <a:r>
              <a:rPr kumimoji="1" lang="en-US" altLang="ja-JP" dirty="0" err="1"/>
              <a:t>convenire</a:t>
            </a:r>
            <a:r>
              <a:rPr kumimoji="1" lang="en-US" altLang="ja-JP" dirty="0"/>
              <a:t> </a:t>
            </a:r>
            <a:r>
              <a:rPr kumimoji="1" lang="en-US" altLang="ja-JP" dirty="0" err="1"/>
              <a:t>mei</a:t>
            </a:r>
            <a:r>
              <a:rPr kumimoji="1" lang="en-US" altLang="ja-JP" dirty="0"/>
              <a:t> ne. Ad doming </a:t>
            </a:r>
            <a:r>
              <a:rPr kumimoji="1" lang="en-US" altLang="ja-JP" dirty="0" err="1"/>
              <a:t>verterem</a:t>
            </a:r>
            <a:r>
              <a:rPr kumimoji="1" lang="en-US" altLang="ja-JP" dirty="0"/>
              <a:t> </a:t>
            </a:r>
            <a:r>
              <a:rPr kumimoji="1" lang="en-US" altLang="ja-JP" dirty="0" err="1"/>
              <a:t>eos</a:t>
            </a:r>
            <a:r>
              <a:rPr kumimoji="1" lang="en-US" altLang="ja-JP" dirty="0"/>
              <a:t>, quo </a:t>
            </a:r>
            <a:r>
              <a:rPr kumimoji="1" lang="en-US" altLang="ja-JP" dirty="0" err="1"/>
              <a:t>aliquip</a:t>
            </a:r>
            <a:r>
              <a:rPr kumimoji="1" lang="en-US" altLang="ja-JP" dirty="0"/>
              <a:t> </a:t>
            </a:r>
            <a:r>
              <a:rPr kumimoji="1" lang="en-US" altLang="ja-JP" dirty="0" err="1"/>
              <a:t>eligendi</a:t>
            </a:r>
            <a:r>
              <a:rPr kumimoji="1" lang="en-US" altLang="ja-JP" dirty="0"/>
              <a:t> </a:t>
            </a:r>
            <a:r>
              <a:rPr kumimoji="1" lang="en-US" altLang="ja-JP" dirty="0" err="1"/>
              <a:t>senserit</a:t>
            </a:r>
            <a:r>
              <a:rPr kumimoji="1" lang="en-US" altLang="ja-JP" dirty="0"/>
              <a:t> in, </a:t>
            </a:r>
            <a:r>
              <a:rPr kumimoji="1" lang="en-US" altLang="ja-JP" dirty="0" err="1"/>
              <a:t>amet</a:t>
            </a:r>
            <a:r>
              <a:rPr kumimoji="1" lang="en-US" altLang="ja-JP" dirty="0"/>
              <a:t> </a:t>
            </a:r>
            <a:r>
              <a:rPr kumimoji="1" lang="en-US" altLang="ja-JP" dirty="0" err="1"/>
              <a:t>maiestatis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a:t>
            </a:r>
            <a:endParaRPr kumimoji="1" lang="ja-JP" altLang="en-US" dirty="0"/>
          </a:p>
        </p:txBody>
      </p:sp>
      <p:sp>
        <p:nvSpPr>
          <p:cNvPr id="21" name="Text Placeholder 20"/>
          <p:cNvSpPr>
            <a:spLocks noGrp="1"/>
          </p:cNvSpPr>
          <p:nvPr>
            <p:ph type="body" sz="quarter" idx="24"/>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USABILITY</a:t>
            </a:r>
            <a:endParaRPr kumimoji="1" lang="ja-JP" altLang="en-US" dirty="0"/>
          </a:p>
        </p:txBody>
      </p:sp>
      <p:sp>
        <p:nvSpPr>
          <p:cNvPr id="23" name="Text Placeholder 22"/>
          <p:cNvSpPr>
            <a:spLocks noGrp="1"/>
          </p:cNvSpPr>
          <p:nvPr>
            <p:ph type="body" sz="quarter" idx="26"/>
          </p:nvPr>
        </p:nvSpPr>
        <p:spPr/>
        <p:txBody>
          <a:bodyPr/>
          <a:lstStyle/>
          <a:p>
            <a:r>
              <a:rPr kumimoji="1" lang="en-US" altLang="ja-JP" dirty="0"/>
              <a:t>Et </a:t>
            </a:r>
            <a:r>
              <a:rPr kumimoji="1" lang="en-US" altLang="ja-JP" dirty="0" err="1"/>
              <a:t>mei</a:t>
            </a:r>
            <a:r>
              <a:rPr kumimoji="1" lang="en-US" altLang="ja-JP" dirty="0"/>
              <a:t> partem perfecto </a:t>
            </a:r>
            <a:r>
              <a:rPr kumimoji="1" lang="en-US" altLang="ja-JP" dirty="0" err="1"/>
              <a:t>lobortis</a:t>
            </a:r>
            <a:r>
              <a:rPr kumimoji="1" lang="en-US" altLang="ja-JP" dirty="0"/>
              <a:t>. </a:t>
            </a:r>
            <a:r>
              <a:rPr kumimoji="1" lang="en-US" altLang="ja-JP" dirty="0" err="1"/>
              <a:t>Eu</a:t>
            </a:r>
            <a:r>
              <a:rPr kumimoji="1" lang="en-US" altLang="ja-JP" dirty="0"/>
              <a:t> sea </a:t>
            </a:r>
            <a:r>
              <a:rPr kumimoji="1" lang="en-US" altLang="ja-JP" dirty="0" err="1"/>
              <a:t>verear</a:t>
            </a:r>
            <a:r>
              <a:rPr kumimoji="1" lang="en-US" altLang="ja-JP" dirty="0"/>
              <a:t> </a:t>
            </a:r>
            <a:r>
              <a:rPr kumimoji="1" lang="en-US" altLang="ja-JP" dirty="0" err="1"/>
              <a:t>principes</a:t>
            </a:r>
            <a:r>
              <a:rPr kumimoji="1" lang="en-US" altLang="ja-JP" dirty="0"/>
              <a:t> </a:t>
            </a:r>
            <a:r>
              <a:rPr kumimoji="1" lang="en-US" altLang="ja-JP" dirty="0" err="1"/>
              <a:t>aliquando</a:t>
            </a:r>
            <a:r>
              <a:rPr kumimoji="1" lang="en-US" altLang="ja-JP" dirty="0"/>
              <a:t>, alia </a:t>
            </a:r>
            <a:r>
              <a:rPr kumimoji="1" lang="en-US" altLang="ja-JP" dirty="0" err="1"/>
              <a:t>velit</a:t>
            </a:r>
            <a:r>
              <a:rPr kumimoji="1" lang="en-US" altLang="ja-JP" dirty="0"/>
              <a:t> </a:t>
            </a:r>
            <a:r>
              <a:rPr kumimoji="1" lang="en-US" altLang="ja-JP" dirty="0" err="1"/>
              <a:t>eum</a:t>
            </a:r>
            <a:r>
              <a:rPr kumimoji="1" lang="en-US" altLang="ja-JP" dirty="0"/>
              <a:t> ad, </a:t>
            </a:r>
            <a:r>
              <a:rPr kumimoji="1" lang="en-US" altLang="ja-JP" dirty="0" err="1"/>
              <a:t>tempor</a:t>
            </a:r>
            <a:r>
              <a:rPr kumimoji="1" lang="en-US" altLang="ja-JP" dirty="0"/>
              <a:t> </a:t>
            </a:r>
            <a:r>
              <a:rPr kumimoji="1" lang="en-US" altLang="ja-JP" dirty="0" err="1"/>
              <a:t>essent</a:t>
            </a:r>
            <a:r>
              <a:rPr kumimoji="1" lang="en-US" altLang="ja-JP" dirty="0"/>
              <a:t> </a:t>
            </a:r>
            <a:r>
              <a:rPr kumimoji="1" lang="en-US" altLang="ja-JP" dirty="0" err="1"/>
              <a:t>laoreet</a:t>
            </a:r>
            <a:r>
              <a:rPr kumimoji="1" lang="en-US" altLang="ja-JP" dirty="0"/>
              <a:t> </a:t>
            </a:r>
            <a:r>
              <a:rPr kumimoji="1" lang="en-US" altLang="ja-JP" dirty="0" err="1"/>
              <a:t>ea</a:t>
            </a:r>
            <a:r>
              <a:rPr kumimoji="1" lang="en-US" altLang="ja-JP" dirty="0"/>
              <a:t> </a:t>
            </a:r>
            <a:r>
              <a:rPr kumimoji="1" lang="en-US" altLang="ja-JP" dirty="0" err="1"/>
              <a:t>mel</a:t>
            </a:r>
            <a:r>
              <a:rPr kumimoji="1" lang="en-US" altLang="ja-JP" dirty="0"/>
              <a:t>. </a:t>
            </a:r>
            <a:r>
              <a:rPr kumimoji="1" lang="en-US" altLang="ja-JP" dirty="0" err="1"/>
              <a:t>Vel</a:t>
            </a:r>
            <a:r>
              <a:rPr kumimoji="1" lang="en-US" altLang="ja-JP" dirty="0"/>
              <a:t> </a:t>
            </a:r>
            <a:r>
              <a:rPr kumimoji="1" lang="en-US" altLang="ja-JP" dirty="0" err="1"/>
              <a:t>malis</a:t>
            </a:r>
            <a:r>
              <a:rPr kumimoji="1" lang="en-US" altLang="ja-JP" dirty="0"/>
              <a:t> </a:t>
            </a:r>
            <a:r>
              <a:rPr kumimoji="1" lang="en-US" altLang="ja-JP" dirty="0" err="1"/>
              <a:t>mnesarchum</a:t>
            </a:r>
            <a:r>
              <a:rPr kumimoji="1" lang="en-US" altLang="ja-JP" dirty="0"/>
              <a:t> </a:t>
            </a:r>
            <a:r>
              <a:rPr kumimoji="1" lang="en-US" altLang="ja-JP" dirty="0" err="1"/>
              <a:t>eu</a:t>
            </a:r>
            <a:r>
              <a:rPr kumimoji="1" lang="en-US" altLang="ja-JP" dirty="0"/>
              <a:t>.</a:t>
            </a:r>
            <a:endParaRPr kumimoji="1" lang="ja-JP" altLang="en-US" dirty="0"/>
          </a:p>
        </p:txBody>
      </p:sp>
      <p:sp>
        <p:nvSpPr>
          <p:cNvPr id="24" name="Text Placeholder 23"/>
          <p:cNvSpPr>
            <a:spLocks noGrp="1"/>
          </p:cNvSpPr>
          <p:nvPr>
            <p:ph type="body" sz="quarter" idx="27"/>
          </p:nvPr>
        </p:nvSpPr>
        <p:spPr/>
        <p:txBody>
          <a:bodyPr/>
          <a:lstStyle/>
          <a:p>
            <a:r>
              <a:rPr kumimoji="1" lang="en-US" altLang="ja-JP" dirty="0"/>
              <a:t>04</a:t>
            </a:r>
            <a:endParaRPr kumimoji="1" lang="ja-JP" altLang="en-US" dirty="0"/>
          </a:p>
        </p:txBody>
      </p:sp>
      <p:sp>
        <p:nvSpPr>
          <p:cNvPr id="25" name="Text Placeholder 24"/>
          <p:cNvSpPr>
            <a:spLocks noGrp="1"/>
          </p:cNvSpPr>
          <p:nvPr>
            <p:ph type="body" sz="quarter" idx="28"/>
          </p:nvPr>
        </p:nvSpPr>
        <p:spPr/>
        <p:txBody>
          <a:bodyPr/>
          <a:lstStyle/>
          <a:p>
            <a:r>
              <a:rPr kumimoji="1" lang="en-US" altLang="ja-JP" dirty="0"/>
              <a:t>RETENTION</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err="1"/>
              <a:t>Lobortis</a:t>
            </a:r>
            <a:r>
              <a:rPr kumimoji="1" lang="en-US" altLang="ja-JP" dirty="0"/>
              <a:t> </a:t>
            </a:r>
            <a:r>
              <a:rPr kumimoji="1" lang="en-US" altLang="ja-JP" dirty="0" err="1"/>
              <a:t>accusamus</a:t>
            </a:r>
            <a:r>
              <a:rPr kumimoji="1" lang="en-US" altLang="ja-JP" dirty="0"/>
              <a:t> </a:t>
            </a:r>
            <a:r>
              <a:rPr kumimoji="1" lang="en-US" altLang="ja-JP" dirty="0" err="1"/>
              <a:t>theophrastus</a:t>
            </a:r>
            <a:r>
              <a:rPr kumimoji="1" lang="en-US" altLang="ja-JP" dirty="0"/>
              <a:t> </a:t>
            </a:r>
            <a:r>
              <a:rPr kumimoji="1" lang="en-US" altLang="ja-JP" dirty="0" err="1"/>
              <a:t>te</a:t>
            </a:r>
            <a:r>
              <a:rPr kumimoji="1" lang="en-US" altLang="ja-JP" dirty="0"/>
              <a:t> </a:t>
            </a:r>
            <a:r>
              <a:rPr kumimoji="1" lang="en-US" altLang="ja-JP" dirty="0" err="1"/>
              <a:t>vix</a:t>
            </a:r>
            <a:r>
              <a:rPr kumimoji="1" lang="en-US" altLang="ja-JP" dirty="0"/>
              <a:t>, ne vim posse </a:t>
            </a:r>
            <a:r>
              <a:rPr kumimoji="1" lang="en-US" altLang="ja-JP" dirty="0" err="1"/>
              <a:t>apeirian</a:t>
            </a:r>
            <a:r>
              <a:rPr kumimoji="1" lang="en-US" altLang="ja-JP" dirty="0"/>
              <a:t> </a:t>
            </a:r>
            <a:r>
              <a:rPr kumimoji="1" lang="en-US" altLang="ja-JP" dirty="0" err="1"/>
              <a:t>probatus</a:t>
            </a:r>
            <a:r>
              <a:rPr kumimoji="1" lang="en-US" altLang="ja-JP" dirty="0"/>
              <a:t>. </a:t>
            </a:r>
            <a:r>
              <a:rPr kumimoji="1" lang="en-US" altLang="ja-JP" dirty="0" err="1"/>
              <a:t>Eum</a:t>
            </a:r>
            <a:r>
              <a:rPr kumimoji="1" lang="en-US" altLang="ja-JP" dirty="0"/>
              <a:t> cu </a:t>
            </a:r>
            <a:r>
              <a:rPr kumimoji="1" lang="en-US" altLang="ja-JP" dirty="0" err="1"/>
              <a:t>idque</a:t>
            </a:r>
            <a:r>
              <a:rPr kumimoji="1" lang="en-US" altLang="ja-JP" dirty="0"/>
              <a:t> </a:t>
            </a:r>
            <a:r>
              <a:rPr kumimoji="1" lang="en-US" altLang="ja-JP" dirty="0" err="1"/>
              <a:t>dolorem</a:t>
            </a:r>
            <a:r>
              <a:rPr kumimoji="1" lang="en-US" altLang="ja-JP" dirty="0"/>
              <a:t> </a:t>
            </a:r>
            <a:r>
              <a:rPr kumimoji="1" lang="en-US" altLang="ja-JP" dirty="0" err="1"/>
              <a:t>concludaturque</a:t>
            </a:r>
            <a:r>
              <a:rPr kumimoji="1" lang="en-US" altLang="ja-JP" dirty="0"/>
              <a:t>, </a:t>
            </a:r>
            <a:r>
              <a:rPr kumimoji="1" lang="en-US" altLang="ja-JP" dirty="0" err="1"/>
              <a:t>zril</a:t>
            </a:r>
            <a:r>
              <a:rPr kumimoji="1" lang="en-US" altLang="ja-JP" dirty="0"/>
              <a:t> </a:t>
            </a:r>
            <a:r>
              <a:rPr kumimoji="1" lang="en-US" altLang="ja-JP" dirty="0" err="1"/>
              <a:t>persequeris</a:t>
            </a:r>
            <a:r>
              <a:rPr kumimoji="1" lang="en-US" altLang="ja-JP" dirty="0"/>
              <a:t> </a:t>
            </a:r>
            <a:r>
              <a:rPr kumimoji="1" lang="en-US" altLang="ja-JP" dirty="0" err="1"/>
              <a:t>repudiandae</a:t>
            </a:r>
            <a:r>
              <a:rPr kumimoji="1" lang="en-US" altLang="ja-JP" dirty="0"/>
              <a:t> no duo.</a:t>
            </a:r>
          </a:p>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54</a:t>
            </a:fld>
            <a:endParaRPr lang="en-US" dirty="0"/>
          </a:p>
        </p:txBody>
      </p:sp>
    </p:spTree>
    <p:extLst>
      <p:ext uri="{BB962C8B-B14F-4D97-AF65-F5344CB8AC3E}">
        <p14:creationId xmlns:p14="http://schemas.microsoft.com/office/powerpoint/2010/main" val="4109117978"/>
      </p:ext>
    </p:extLst>
  </p:cSld>
  <p:clrMapOvr>
    <a:masterClrMapping/>
  </p:clrMapOvr>
  <mc:AlternateContent xmlns:mc="http://schemas.openxmlformats.org/markup-compatibility/2006" xmlns:p14="http://schemas.microsoft.com/office/powerpoint/2010/main">
    <mc:Choice Requires="p14">
      <p:transition spd="slow" p14:dur="1250" advTm="6207">
        <p14:flip dir="r"/>
      </p:transition>
    </mc:Choice>
    <mc:Fallback xmlns="">
      <p:transition spd="slow" advTm="6207">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PRODUCT</a:t>
            </a:r>
            <a:br>
              <a:rPr kumimoji="1" lang="en-US" altLang="ja-JP" dirty="0"/>
            </a:br>
            <a:r>
              <a:rPr kumimoji="1" lang="en-US" altLang="ja-JP" dirty="0"/>
              <a:t>DEVELOPMENT</a:t>
            </a:r>
            <a:br>
              <a:rPr kumimoji="1" lang="en-US" altLang="ja-JP" dirty="0"/>
            </a:br>
            <a:r>
              <a:rPr kumimoji="1" lang="en-US" altLang="ja-JP" dirty="0">
                <a:solidFill>
                  <a:schemeClr val="accent1"/>
                </a:solidFill>
              </a:rPr>
              <a:t>PROCESS</a:t>
            </a:r>
            <a:endParaRPr kumimoji="1" lang="ja-JP" altLang="en-US" dirty="0">
              <a:solidFill>
                <a:schemeClr val="accent1"/>
              </a:solidFill>
            </a:endParaRPr>
          </a:p>
        </p:txBody>
      </p:sp>
      <p:sp>
        <p:nvSpPr>
          <p:cNvPr id="20" name="Text Placeholder 19"/>
          <p:cNvSpPr>
            <a:spLocks noGrp="1"/>
          </p:cNvSpPr>
          <p:nvPr>
            <p:ph type="body" sz="quarter" idx="19"/>
          </p:nvPr>
        </p:nvSpPr>
        <p:spPr/>
        <p:txBody>
          <a:bodyPr/>
          <a:lstStyle/>
          <a:p>
            <a:r>
              <a:rPr kumimoji="1" lang="en-US" altLang="ja-JP" dirty="0"/>
              <a:t>01</a:t>
            </a:r>
            <a:endParaRPr kumimoji="1" lang="ja-JP" altLang="en-US" dirty="0"/>
          </a:p>
        </p:txBody>
      </p:sp>
      <p:sp>
        <p:nvSpPr>
          <p:cNvPr id="19" name="Text Placeholder 18"/>
          <p:cNvSpPr>
            <a:spLocks noGrp="1"/>
          </p:cNvSpPr>
          <p:nvPr>
            <p:ph type="body" sz="quarter" idx="18"/>
          </p:nvPr>
        </p:nvSpPr>
        <p:spPr/>
        <p:txBody>
          <a:bodyPr/>
          <a:lstStyle/>
          <a:p>
            <a:r>
              <a:rPr kumimoji="1" lang="en-US" altLang="ja-JP" dirty="0"/>
              <a:t>MARKETING RESEARCH</a:t>
            </a:r>
            <a:endParaRPr kumimoji="1" lang="ja-JP" altLang="en-US" dirty="0"/>
          </a:p>
        </p:txBody>
      </p:sp>
      <p:sp>
        <p:nvSpPr>
          <p:cNvPr id="21" name="Text Placeholder 20"/>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 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vis in </a:t>
            </a:r>
            <a:r>
              <a:rPr kumimoji="1" lang="en-US" altLang="ja-JP" dirty="0" err="1"/>
              <a:t>tantas</a:t>
            </a:r>
            <a:r>
              <a:rPr kumimoji="1" lang="en-US" altLang="ja-JP" dirty="0"/>
              <a:t> </a:t>
            </a:r>
            <a:r>
              <a:rPr kumimoji="1" lang="en-US" altLang="ja-JP" dirty="0" err="1"/>
              <a:t>praesent</a:t>
            </a:r>
            <a:r>
              <a:rPr kumimoji="1" lang="en-US" altLang="ja-JP" dirty="0"/>
              <a:t> </a:t>
            </a:r>
            <a:r>
              <a:rPr kumimoji="1" lang="en-US" altLang="ja-JP" dirty="0" err="1"/>
              <a:t>vulputate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55</a:t>
            </a:fld>
            <a:endParaRPr lang="en-US" dirty="0"/>
          </a:p>
        </p:txBody>
      </p:sp>
    </p:spTree>
    <p:extLst>
      <p:ext uri="{BB962C8B-B14F-4D97-AF65-F5344CB8AC3E}">
        <p14:creationId xmlns:p14="http://schemas.microsoft.com/office/powerpoint/2010/main" val="87814394"/>
      </p:ext>
    </p:extLst>
  </p:cSld>
  <p:clrMapOvr>
    <a:masterClrMapping/>
  </p:clrMapOvr>
  <mc:AlternateContent xmlns:mc="http://schemas.openxmlformats.org/markup-compatibility/2006" xmlns:p14="http://schemas.microsoft.com/office/powerpoint/2010/main">
    <mc:Choice Requires="p14">
      <p:transition spd="slow" p14:dur="1250" advTm="5769">
        <p14:flip dir="r"/>
      </p:transition>
    </mc:Choice>
    <mc:Fallback xmlns="">
      <p:transition spd="slow" advTm="5769">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19"/>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BRAIN STORMING</a:t>
            </a:r>
            <a:endParaRPr kumimoji="1" lang="ja-JP" altLang="en-US" dirty="0"/>
          </a:p>
        </p:txBody>
      </p:sp>
      <p:sp>
        <p:nvSpPr>
          <p:cNvPr id="12" name="Text Placeholder 11"/>
          <p:cNvSpPr>
            <a:spLocks noGrp="1"/>
          </p:cNvSpPr>
          <p:nvPr>
            <p:ph type="body" sz="quarter" idx="26"/>
          </p:nvPr>
        </p:nvSpPr>
        <p:spPr/>
        <p:txBody>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a:t>
            </a:r>
          </a:p>
          <a:p>
            <a:r>
              <a:rPr kumimoji="1" lang="en-US" altLang="ja-JP" dirty="0"/>
              <a:t>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endParaRPr kumimoji="1" lang="ja-JP" altLang="en-US" dirty="0"/>
          </a:p>
        </p:txBody>
      </p:sp>
      <p:sp>
        <p:nvSpPr>
          <p:cNvPr id="13" name="Text Placeholder 12"/>
          <p:cNvSpPr>
            <a:spLocks noGrp="1"/>
          </p:cNvSpPr>
          <p:nvPr>
            <p:ph type="body" sz="quarter" idx="27"/>
          </p:nvPr>
        </p:nvSpPr>
        <p:spPr/>
        <p:txBody>
          <a:bodyPr/>
          <a:lstStyle/>
          <a:p>
            <a:r>
              <a:rPr kumimoji="1" lang="en-US" altLang="ja-JP" dirty="0"/>
              <a:t>03</a:t>
            </a:r>
            <a:endParaRPr kumimoji="1" lang="ja-JP" altLang="en-US" dirty="0"/>
          </a:p>
        </p:txBody>
      </p:sp>
      <p:sp>
        <p:nvSpPr>
          <p:cNvPr id="14" name="Text Placeholder 13"/>
          <p:cNvSpPr>
            <a:spLocks noGrp="1"/>
          </p:cNvSpPr>
          <p:nvPr>
            <p:ph type="body" sz="quarter" idx="28"/>
          </p:nvPr>
        </p:nvSpPr>
        <p:spPr/>
        <p:txBody>
          <a:bodyPr/>
          <a:lstStyle/>
          <a:p>
            <a:r>
              <a:rPr kumimoji="1" lang="en-US" altLang="ja-JP" dirty="0"/>
              <a:t>IMAGINATION</a:t>
            </a:r>
            <a:endParaRPr kumimoji="1" lang="ja-JP" altLang="en-US" dirty="0"/>
          </a:p>
        </p:txBody>
      </p:sp>
      <p:sp>
        <p:nvSpPr>
          <p:cNvPr id="15" name="Text Placeholder 14"/>
          <p:cNvSpPr>
            <a:spLocks noGrp="1"/>
          </p:cNvSpPr>
          <p:nvPr>
            <p:ph type="body" sz="quarter" idx="29"/>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 No </a:t>
            </a:r>
            <a:r>
              <a:rPr kumimoji="1" lang="en-US" altLang="ja-JP" dirty="0" err="1"/>
              <a:t>voluptua</a:t>
            </a:r>
            <a:r>
              <a:rPr kumimoji="1" lang="en-US" altLang="ja-JP" dirty="0"/>
              <a:t> </a:t>
            </a:r>
            <a:r>
              <a:rPr kumimoji="1" lang="en-US" altLang="ja-JP" dirty="0" err="1"/>
              <a:t>dignissim</a:t>
            </a:r>
            <a:r>
              <a:rPr kumimoji="1" lang="en-US" altLang="ja-JP" dirty="0"/>
              <a:t> </a:t>
            </a:r>
            <a:r>
              <a:rPr kumimoji="1" lang="en-US" altLang="ja-JP" dirty="0" err="1"/>
              <a:t>eloquentiam</a:t>
            </a:r>
            <a:r>
              <a:rPr kumimoji="1" lang="en-US" altLang="ja-JP" dirty="0"/>
              <a:t> </a:t>
            </a:r>
            <a:r>
              <a:rPr kumimoji="1" lang="en-US" altLang="ja-JP" dirty="0" err="1"/>
              <a:t>ius</a:t>
            </a:r>
            <a:r>
              <a:rPr kumimoji="1" lang="en-US" altLang="ja-JP" dirty="0"/>
              <a:t>.</a:t>
            </a:r>
          </a:p>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t>Ius</a:t>
            </a:r>
            <a:r>
              <a:rPr kumimoji="1" lang="en-US" altLang="ja-JP" dirty="0"/>
              <a:t> mandamus </a:t>
            </a:r>
            <a:r>
              <a:rPr kumimoji="1" lang="en-US" altLang="ja-JP" dirty="0" err="1"/>
              <a:t>signiferumque</a:t>
            </a:r>
            <a:r>
              <a:rPr kumimoji="1" lang="en-US" altLang="ja-JP" dirty="0"/>
              <a:t> ad.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56</a:t>
            </a:fld>
            <a:endParaRPr lang="en-US" dirty="0"/>
          </a:p>
        </p:txBody>
      </p:sp>
    </p:spTree>
    <p:extLst>
      <p:ext uri="{BB962C8B-B14F-4D97-AF65-F5344CB8AC3E}">
        <p14:creationId xmlns:p14="http://schemas.microsoft.com/office/powerpoint/2010/main" val="1535836603"/>
      </p:ext>
    </p:extLst>
  </p:cSld>
  <p:clrMapOvr>
    <a:masterClrMapping/>
  </p:clrMapOvr>
  <p:transition spd="slow" advTm="7162">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3" name="Text Placeholder 12"/>
          <p:cNvSpPr>
            <a:spLocks noGrp="1"/>
          </p:cNvSpPr>
          <p:nvPr>
            <p:ph type="body" sz="quarter" idx="19"/>
          </p:nvPr>
        </p:nvSpPr>
        <p:spPr/>
        <p:txBody>
          <a:bodyPr/>
          <a:lstStyle/>
          <a:p>
            <a:r>
              <a:rPr kumimoji="1" lang="en-US" altLang="ja-JP" dirty="0"/>
              <a:t>04</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ROUGH SKETCH</a:t>
            </a:r>
            <a:endParaRPr kumimoji="1" lang="ja-JP" altLang="en-US" dirty="0"/>
          </a:p>
        </p:txBody>
      </p:sp>
      <p:sp>
        <p:nvSpPr>
          <p:cNvPr id="15" name="Text Placeholder 14"/>
          <p:cNvSpPr>
            <a:spLocks noGrp="1"/>
          </p:cNvSpPr>
          <p:nvPr>
            <p:ph type="body" sz="quarter" idx="29"/>
          </p:nvPr>
        </p:nvSpPr>
        <p:spPr/>
        <p:txBody>
          <a:bodyPr>
            <a:normAutofit/>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p>
        </p:txBody>
      </p:sp>
      <p:sp>
        <p:nvSpPr>
          <p:cNvPr id="16" name="Text Placeholder 15"/>
          <p:cNvSpPr>
            <a:spLocks noGrp="1"/>
          </p:cNvSpPr>
          <p:nvPr>
            <p:ph type="body" sz="quarter" idx="30"/>
          </p:nvPr>
        </p:nvSpPr>
        <p:spPr/>
        <p:txBody>
          <a:bodyPr/>
          <a:lstStyle/>
          <a:p>
            <a:r>
              <a:rPr kumimoji="1" lang="en-US" altLang="ja-JP" dirty="0"/>
              <a:t>05</a:t>
            </a:r>
            <a:endParaRPr kumimoji="1" lang="ja-JP" altLang="en-US" dirty="0"/>
          </a:p>
        </p:txBody>
      </p:sp>
      <p:sp>
        <p:nvSpPr>
          <p:cNvPr id="17" name="Text Placeholder 16"/>
          <p:cNvSpPr>
            <a:spLocks noGrp="1"/>
          </p:cNvSpPr>
          <p:nvPr>
            <p:ph type="body" sz="quarter" idx="31"/>
          </p:nvPr>
        </p:nvSpPr>
        <p:spPr/>
        <p:txBody>
          <a:bodyPr/>
          <a:lstStyle/>
          <a:p>
            <a:r>
              <a:rPr kumimoji="1" lang="en-US" altLang="ja-JP" dirty="0"/>
              <a:t>PROTOTYPING</a:t>
            </a:r>
            <a:endParaRPr kumimoji="1" lang="ja-JP" altLang="en-US" dirty="0"/>
          </a:p>
        </p:txBody>
      </p:sp>
      <p:sp>
        <p:nvSpPr>
          <p:cNvPr id="18" name="Text Placeholder 17"/>
          <p:cNvSpPr>
            <a:spLocks noGrp="1"/>
          </p:cNvSpPr>
          <p:nvPr>
            <p:ph type="body" sz="quarter" idx="32"/>
          </p:nvPr>
        </p:nvSpPr>
        <p:spPr/>
        <p:txBody>
          <a:bodyPr>
            <a:normAutofit/>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endParaRPr kumimoji="1" lang="ja-JP" altLang="en-US" dirty="0"/>
          </a:p>
        </p:txBody>
      </p:sp>
      <p:sp>
        <p:nvSpPr>
          <p:cNvPr id="4" name="Picture Placeholder 3"/>
          <p:cNvSpPr>
            <a:spLocks noGrp="1"/>
          </p:cNvSpPr>
          <p:nvPr>
            <p:ph type="pic" sz="quarter" idx="20"/>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33"/>
          </p:nvPr>
        </p:nvSpPr>
        <p:spPr/>
      </p:sp>
      <p:sp>
        <p:nvSpPr>
          <p:cNvPr id="7" name="Slide Number Placeholder 6"/>
          <p:cNvSpPr>
            <a:spLocks noGrp="1"/>
          </p:cNvSpPr>
          <p:nvPr>
            <p:ph type="sldNum" sz="quarter" idx="11"/>
          </p:nvPr>
        </p:nvSpPr>
        <p:spPr/>
        <p:txBody>
          <a:bodyPr/>
          <a:lstStyle/>
          <a:p>
            <a:fld id="{03EB59E2-90B9-4CD3-AC74-D672227E13C3}" type="slidenum">
              <a:rPr lang="en-US" smtClean="0"/>
              <a:pPr/>
              <a:t>57</a:t>
            </a:fld>
            <a:endParaRPr lang="en-US" dirty="0"/>
          </a:p>
        </p:txBody>
      </p:sp>
    </p:spTree>
    <p:extLst>
      <p:ext uri="{BB962C8B-B14F-4D97-AF65-F5344CB8AC3E}">
        <p14:creationId xmlns:p14="http://schemas.microsoft.com/office/powerpoint/2010/main" val="1685504515"/>
      </p:ext>
    </p:extLst>
  </p:cSld>
  <p:clrMapOvr>
    <a:masterClrMapping/>
  </p:clrMapOvr>
  <p:transition spd="slow" advTm="8402">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p:sp>
      <p:sp>
        <p:nvSpPr>
          <p:cNvPr id="20" name="Text Placeholder 19"/>
          <p:cNvSpPr>
            <a:spLocks noGrp="1"/>
          </p:cNvSpPr>
          <p:nvPr>
            <p:ph type="body" sz="quarter" idx="30"/>
          </p:nvPr>
        </p:nvSpPr>
        <p:spPr/>
        <p:txBody>
          <a:bodyPr/>
          <a:lstStyle/>
          <a:p>
            <a:r>
              <a:rPr kumimoji="1" lang="en-US" altLang="ja-JP" dirty="0"/>
              <a:t>06</a:t>
            </a:r>
            <a:endParaRPr kumimoji="1" lang="ja-JP" altLang="en-US" dirty="0"/>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8"/>
          </p:nvPr>
        </p:nvSpPr>
        <p:spPr/>
        <p:txBody>
          <a:bodyPr/>
          <a:lstStyle/>
          <a:p>
            <a:r>
              <a:rPr kumimoji="1" lang="en-US" altLang="ja-JP" dirty="0"/>
              <a:t>EVALUATION</a:t>
            </a:r>
            <a:endParaRPr kumimoji="1" lang="ja-JP" altLang="en-US" dirty="0"/>
          </a:p>
        </p:txBody>
      </p:sp>
      <p:sp>
        <p:nvSpPr>
          <p:cNvPr id="21" name="Text Placeholder 20"/>
          <p:cNvSpPr>
            <a:spLocks noGrp="1"/>
          </p:cNvSpPr>
          <p:nvPr>
            <p:ph type="body" sz="quarter" idx="32"/>
          </p:nvPr>
        </p:nvSpPr>
        <p:spPr/>
        <p:txBody>
          <a:bodyPr>
            <a:normAutofit/>
          </a:bodyPr>
          <a:lstStyle/>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58</a:t>
            </a:fld>
            <a:endParaRPr lang="en-US" dirty="0"/>
          </a:p>
        </p:txBody>
      </p:sp>
    </p:spTree>
    <p:extLst>
      <p:ext uri="{BB962C8B-B14F-4D97-AF65-F5344CB8AC3E}">
        <p14:creationId xmlns:p14="http://schemas.microsoft.com/office/powerpoint/2010/main" val="1163397850"/>
      </p:ext>
    </p:extLst>
  </p:cSld>
  <p:clrMapOvr>
    <a:masterClrMapping/>
  </p:clrMapOvr>
  <p:transition spd="slow" advTm="4360">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0" name="Text Placeholder 9"/>
          <p:cNvSpPr>
            <a:spLocks noGrp="1"/>
          </p:cNvSpPr>
          <p:nvPr>
            <p:ph type="body" sz="quarter" idx="32"/>
          </p:nvPr>
        </p:nvSpPr>
        <p:spPr/>
        <p:txBody>
          <a:bodyPr/>
          <a:lstStyle/>
          <a:p>
            <a:r>
              <a:rPr kumimoji="1" lang="en-US" altLang="ja-JP" dirty="0"/>
              <a:t>No</a:t>
            </a:r>
            <a:endParaRPr kumimoji="1" lang="ja-JP" altLang="en-US" dirty="0"/>
          </a:p>
        </p:txBody>
      </p:sp>
      <p:sp>
        <p:nvSpPr>
          <p:cNvPr id="11" name="Text Placeholder 10"/>
          <p:cNvSpPr>
            <a:spLocks noGrp="1"/>
          </p:cNvSpPr>
          <p:nvPr>
            <p:ph type="body" sz="quarter" idx="33"/>
          </p:nvPr>
        </p:nvSpPr>
        <p:spPr/>
        <p:txBody>
          <a:bodyPr/>
          <a:lstStyle/>
          <a:p>
            <a:r>
              <a:rPr kumimoji="1" lang="en-US" altLang="ja-JP" dirty="0"/>
              <a:t>Yes</a:t>
            </a:r>
            <a:endParaRPr kumimoji="1" lang="ja-JP" altLang="en-US" dirty="0"/>
          </a:p>
        </p:txBody>
      </p:sp>
      <p:sp>
        <p:nvSpPr>
          <p:cNvPr id="8" name="Text Placeholder 7"/>
          <p:cNvSpPr>
            <a:spLocks noGrp="1"/>
          </p:cNvSpPr>
          <p:nvPr>
            <p:ph type="body" sz="quarter" idx="18"/>
          </p:nvPr>
        </p:nvSpPr>
        <p:spPr/>
        <p:txBody>
          <a:bodyPr/>
          <a:lstStyle/>
          <a:p>
            <a:r>
              <a:rPr kumimoji="1" lang="en-US" altLang="ja-JP" dirty="0"/>
              <a:t>BEST RESULT?</a:t>
            </a:r>
            <a:endParaRPr kumimoji="1" lang="ja-JP" altLang="en-US" dirty="0"/>
          </a:p>
        </p:txBody>
      </p:sp>
      <p:sp>
        <p:nvSpPr>
          <p:cNvPr id="9" name="Text Placeholder 8"/>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a:t>
            </a:r>
          </a:p>
          <a:p>
            <a:r>
              <a:rPr kumimoji="1" lang="en-US" altLang="ja-JP" dirty="0"/>
              <a:t>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a:t>
            </a:r>
            <a:r>
              <a:rPr kumimoji="1" lang="en-US" altLang="ja-JP" dirty="0">
                <a:solidFill>
                  <a:schemeClr val="accent1"/>
                </a:solidFill>
              </a:rPr>
              <a:t>vis in </a:t>
            </a:r>
            <a:r>
              <a:rPr kumimoji="1" lang="en-US" altLang="ja-JP" dirty="0" err="1">
                <a:solidFill>
                  <a:schemeClr val="accent1"/>
                </a:solidFill>
              </a:rPr>
              <a:t>tantas</a:t>
            </a:r>
            <a:r>
              <a:rPr kumimoji="1" lang="en-US" altLang="ja-JP" dirty="0">
                <a:solidFill>
                  <a:schemeClr val="accent1"/>
                </a:solidFill>
              </a:rPr>
              <a:t> </a:t>
            </a:r>
            <a:r>
              <a:rPr kumimoji="1" lang="en-US" altLang="ja-JP" dirty="0" err="1">
                <a:solidFill>
                  <a:schemeClr val="accent1"/>
                </a:solidFill>
              </a:rPr>
              <a:t>praesent</a:t>
            </a:r>
            <a:r>
              <a:rPr kumimoji="1" lang="en-US" altLang="ja-JP" dirty="0">
                <a:solidFill>
                  <a:schemeClr val="accent1"/>
                </a:solidFill>
              </a:rPr>
              <a:t> </a:t>
            </a:r>
            <a:r>
              <a:rPr kumimoji="1" lang="en-US" altLang="ja-JP" dirty="0" err="1">
                <a:solidFill>
                  <a:schemeClr val="accent1"/>
                </a:solidFill>
              </a:rPr>
              <a:t>vulputate</a:t>
            </a:r>
            <a:r>
              <a:rPr kumimoji="1" lang="en-US" altLang="ja-JP" dirty="0"/>
              <a:t>, </a:t>
            </a:r>
            <a:r>
              <a:rPr kumimoji="1" lang="en-US" altLang="ja-JP" dirty="0" err="1"/>
              <a:t>ea</a:t>
            </a:r>
            <a:r>
              <a:rPr kumimoji="1" lang="en-US" altLang="ja-JP" dirty="0"/>
              <a:t> </a:t>
            </a:r>
            <a:r>
              <a:rPr kumimoji="1" lang="en-US" altLang="ja-JP" dirty="0" err="1"/>
              <a:t>ullum</a:t>
            </a:r>
            <a:r>
              <a:rPr kumimoji="1" lang="en-US" altLang="ja-JP" dirty="0"/>
              <a:t> </a:t>
            </a:r>
            <a:r>
              <a:rPr kumimoji="1" lang="en-US" altLang="ja-JP" dirty="0" err="1"/>
              <a:t>accommodare</a:t>
            </a:r>
            <a:r>
              <a:rPr kumimoji="1" lang="en-US" altLang="ja-JP" dirty="0"/>
              <a:t> </a:t>
            </a:r>
            <a:r>
              <a:rPr kumimoji="1" lang="en-US" altLang="ja-JP" dirty="0" err="1"/>
              <a:t>mel</a:t>
            </a:r>
            <a:r>
              <a:rPr kumimoji="1" lang="en-US" altLang="ja-JP" dirty="0"/>
              <a:t>.</a:t>
            </a:r>
          </a:p>
          <a:p>
            <a:r>
              <a:rPr kumimoji="1" lang="en-US" altLang="ja-JP" dirty="0"/>
              <a:t>Qui et </a:t>
            </a:r>
            <a:r>
              <a:rPr kumimoji="1" lang="en-US" altLang="ja-JP" dirty="0" err="1"/>
              <a:t>falli</a:t>
            </a:r>
            <a:r>
              <a:rPr kumimoji="1" lang="en-US" altLang="ja-JP" dirty="0"/>
              <a:t> </a:t>
            </a:r>
            <a:r>
              <a:rPr kumimoji="1" lang="en-US" altLang="ja-JP" dirty="0" err="1"/>
              <a:t>alterum</a:t>
            </a:r>
            <a:r>
              <a:rPr kumimoji="1" lang="en-US" altLang="ja-JP" dirty="0"/>
              <a:t> </a:t>
            </a:r>
            <a:r>
              <a:rPr kumimoji="1" lang="en-US" altLang="ja-JP" dirty="0" err="1"/>
              <a:t>consetetur</a:t>
            </a:r>
            <a:r>
              <a:rPr kumimoji="1" lang="en-US" altLang="ja-JP" dirty="0"/>
              <a:t>, </a:t>
            </a:r>
            <a:r>
              <a:rPr kumimoji="1" lang="en-US" altLang="ja-JP" dirty="0" err="1"/>
              <a:t>pri</a:t>
            </a:r>
            <a:r>
              <a:rPr kumimoji="1" lang="en-US" altLang="ja-JP" dirty="0"/>
              <a:t> </a:t>
            </a:r>
            <a:r>
              <a:rPr kumimoji="1" lang="en-US" altLang="ja-JP" dirty="0" err="1"/>
              <a:t>ei</a:t>
            </a:r>
            <a:r>
              <a:rPr kumimoji="1" lang="en-US" altLang="ja-JP" dirty="0"/>
              <a:t> </a:t>
            </a:r>
            <a:r>
              <a:rPr kumimoji="1" lang="en-US" altLang="ja-JP" dirty="0" err="1"/>
              <a:t>detracto</a:t>
            </a:r>
            <a:r>
              <a:rPr kumimoji="1" lang="en-US" altLang="ja-JP" dirty="0"/>
              <a:t> </a:t>
            </a:r>
            <a:r>
              <a:rPr kumimoji="1" lang="en-US" altLang="ja-JP" dirty="0" err="1"/>
              <a:t>appellantur</a:t>
            </a:r>
            <a:r>
              <a:rPr kumimoji="1" lang="en-US" altLang="ja-JP" dirty="0"/>
              <a:t>.</a:t>
            </a:r>
            <a:endParaRPr kumimoji="1" lang="ja-JP" altLang="en-US" dirty="0"/>
          </a:p>
        </p:txBody>
      </p:sp>
      <p:sp>
        <p:nvSpPr>
          <p:cNvPr id="12" name="Text Placeholder 11"/>
          <p:cNvSpPr>
            <a:spLocks noGrp="1"/>
          </p:cNvSpPr>
          <p:nvPr>
            <p:ph type="body" sz="quarter" idx="34"/>
          </p:nvPr>
        </p:nvSpPr>
        <p:spPr/>
        <p:txBody>
          <a:bodyPr/>
          <a:lstStyle/>
          <a:p>
            <a:r>
              <a:rPr kumimoji="1" lang="en-US" altLang="ja-JP" dirty="0"/>
              <a:t>Go back to the step 02</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59</a:t>
            </a:fld>
            <a:endParaRPr lang="en-US" dirty="0"/>
          </a:p>
        </p:txBody>
      </p:sp>
    </p:spTree>
    <p:extLst>
      <p:ext uri="{BB962C8B-B14F-4D97-AF65-F5344CB8AC3E}">
        <p14:creationId xmlns:p14="http://schemas.microsoft.com/office/powerpoint/2010/main" val="1904470600"/>
      </p:ext>
    </p:extLst>
  </p:cSld>
  <p:clrMapOvr>
    <a:masterClrMapping/>
  </p:clrMapOvr>
  <p:transition spd="slow" advTm="5419">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26"/>
          </p:nvPr>
        </p:nvSpPr>
        <p:spPr/>
        <p:txBody>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p>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 An pro </a:t>
            </a:r>
            <a:r>
              <a:rPr kumimoji="1" lang="en-US" altLang="ja-JP" dirty="0" err="1"/>
              <a:t>dolorum</a:t>
            </a:r>
            <a:r>
              <a:rPr kumimoji="1" lang="en-US" altLang="ja-JP" dirty="0"/>
              <a:t> </a:t>
            </a:r>
            <a:r>
              <a:rPr kumimoji="1" lang="en-US" altLang="ja-JP" dirty="0" err="1"/>
              <a:t>omittantur</a:t>
            </a:r>
            <a:r>
              <a:rPr kumimoji="1" lang="en-US" altLang="ja-JP" dirty="0"/>
              <a:t> </a:t>
            </a:r>
            <a:r>
              <a:rPr kumimoji="1" lang="en-US" altLang="ja-JP" dirty="0" err="1"/>
              <a:t>vituperatoribus</a:t>
            </a:r>
            <a:r>
              <a:rPr kumimoji="1" lang="en-US" altLang="ja-JP" dirty="0"/>
              <a:t>. An </a:t>
            </a:r>
            <a:r>
              <a:rPr kumimoji="1" lang="en-US" altLang="ja-JP" dirty="0" err="1"/>
              <a:t>usu</a:t>
            </a:r>
            <a:r>
              <a:rPr kumimoji="1" lang="en-US" altLang="ja-JP" dirty="0"/>
              <a:t> </a:t>
            </a:r>
            <a:r>
              <a:rPr kumimoji="1" lang="en-US" altLang="ja-JP" dirty="0" err="1"/>
              <a:t>nominavi</a:t>
            </a:r>
            <a:r>
              <a:rPr kumimoji="1" lang="en-US" altLang="ja-JP" dirty="0"/>
              <a:t> </a:t>
            </a:r>
            <a:r>
              <a:rPr kumimoji="1" lang="en-US" altLang="ja-JP" dirty="0" err="1"/>
              <a:t>consectetuer</a:t>
            </a:r>
            <a:r>
              <a:rPr kumimoji="1" lang="en-US" altLang="ja-JP" dirty="0"/>
              <a:t>.</a:t>
            </a:r>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kumimoji="1" lang="en-US" altLang="ja-JP" dirty="0">
                <a:solidFill>
                  <a:schemeClr val="accent1"/>
                </a:solidFill>
              </a:rPr>
              <a:t>EFFECTIVE</a:t>
            </a:r>
            <a:r>
              <a:rPr kumimoji="1" lang="en-US" altLang="ja-JP" dirty="0"/>
              <a:t> WAY</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60</a:t>
            </a:fld>
            <a:endParaRPr lang="en-US" dirty="0"/>
          </a:p>
        </p:txBody>
      </p:sp>
    </p:spTree>
    <p:extLst>
      <p:ext uri="{BB962C8B-B14F-4D97-AF65-F5344CB8AC3E}">
        <p14:creationId xmlns:p14="http://schemas.microsoft.com/office/powerpoint/2010/main" val="113401654"/>
      </p:ext>
    </p:extLst>
  </p:cSld>
  <p:clrMapOvr>
    <a:masterClrMapping/>
  </p:clrMapOvr>
  <p:transition spd="slow" advTm="5260">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21" name="Text Placeholder 20"/>
          <p:cNvSpPr>
            <a:spLocks noGrp="1"/>
          </p:cNvSpPr>
          <p:nvPr>
            <p:ph type="body" sz="quarter" idx="18"/>
          </p:nvPr>
        </p:nvSpPr>
        <p:spPr/>
        <p:txBody>
          <a:bodyPr>
            <a:normAutofit lnSpcReduction="10000"/>
          </a:bodyPr>
          <a:lstStyle/>
          <a:p>
            <a:r>
              <a:rPr kumimoji="1" lang="en-US" altLang="ja-JP" smtClean="0"/>
              <a:t>PLANNING</a:t>
            </a:r>
            <a:endParaRPr kumimoji="1" lang="ja-JP" altLang="en-US" dirty="0"/>
          </a:p>
        </p:txBody>
      </p:sp>
      <p:sp>
        <p:nvSpPr>
          <p:cNvPr id="22" name="Text Placeholder 21"/>
          <p:cNvSpPr>
            <a:spLocks noGrp="1"/>
          </p:cNvSpPr>
          <p:nvPr>
            <p:ph type="body" sz="quarter" idx="19"/>
          </p:nvPr>
        </p:nvSpPr>
        <p:spPr/>
        <p:txBody>
          <a:bodyPr>
            <a:normAutofit/>
          </a:bodyPr>
          <a:lstStyle/>
          <a:p>
            <a:r>
              <a:rPr kumimoji="1" lang="en-US" altLang="ja-JP" smtClean="0"/>
              <a:t>Vix esse summo at, ne perfecto inimicus usu, te vis iudico commune. Ea sed quas salutatus, oblique recusabo scripserit ex eos.</a:t>
            </a:r>
            <a:endParaRPr kumimoji="1" lang="ja-JP" altLang="en-US" dirty="0"/>
          </a:p>
        </p:txBody>
      </p:sp>
      <p:sp>
        <p:nvSpPr>
          <p:cNvPr id="23" name="Text Placeholder 22"/>
          <p:cNvSpPr>
            <a:spLocks noGrp="1"/>
          </p:cNvSpPr>
          <p:nvPr>
            <p:ph type="body" sz="quarter" idx="22"/>
          </p:nvPr>
        </p:nvSpPr>
        <p:spPr/>
        <p:txBody>
          <a:bodyPr>
            <a:normAutofit lnSpcReduction="10000"/>
          </a:bodyPr>
          <a:lstStyle/>
          <a:p>
            <a:r>
              <a:rPr kumimoji="1" lang="en-US" altLang="ja-JP" smtClean="0"/>
              <a:t>PROTOTYPE</a:t>
            </a:r>
            <a:endParaRPr kumimoji="1" lang="ja-JP" altLang="en-US" dirty="0"/>
          </a:p>
        </p:txBody>
      </p:sp>
      <p:sp>
        <p:nvSpPr>
          <p:cNvPr id="24" name="Text Placeholder 23"/>
          <p:cNvSpPr>
            <a:spLocks noGrp="1"/>
          </p:cNvSpPr>
          <p:nvPr>
            <p:ph type="body" sz="quarter" idx="23"/>
          </p:nvPr>
        </p:nvSpPr>
        <p:spPr/>
        <p:txBody>
          <a:bodyPr/>
          <a:lstStyle/>
          <a:p>
            <a:r>
              <a:rPr kumimoji="1" lang="en-US" altLang="ja-JP" smtClean="0"/>
              <a:t>Modo case erat eam ne, sale errem ut eos, ut pri adhuc repudiandae. </a:t>
            </a:r>
            <a:r>
              <a:rPr kumimoji="1" lang="en-US" altLang="ja-JP" smtClean="0">
                <a:solidFill>
                  <a:schemeClr val="accent1"/>
                </a:solidFill>
              </a:rPr>
              <a:t>Solet</a:t>
            </a:r>
            <a:r>
              <a:rPr kumimoji="1" lang="en-US" altLang="ja-JP" smtClean="0"/>
              <a:t> ignota ex sea, per putent definitiones at.</a:t>
            </a:r>
          </a:p>
          <a:p>
            <a:endParaRPr kumimoji="1" lang="ja-JP" altLang="en-US" dirty="0"/>
          </a:p>
        </p:txBody>
      </p:sp>
      <p:sp>
        <p:nvSpPr>
          <p:cNvPr id="25" name="Text Placeholder 24"/>
          <p:cNvSpPr>
            <a:spLocks noGrp="1"/>
          </p:cNvSpPr>
          <p:nvPr>
            <p:ph type="body" sz="quarter" idx="24"/>
          </p:nvPr>
        </p:nvSpPr>
        <p:spPr/>
        <p:txBody>
          <a:bodyPr>
            <a:normAutofit lnSpcReduction="10000"/>
          </a:bodyPr>
          <a:lstStyle/>
          <a:p>
            <a:r>
              <a:rPr kumimoji="1" lang="en-US" altLang="ja-JP" smtClean="0"/>
              <a:t>REVISE</a:t>
            </a:r>
            <a:endParaRPr kumimoji="1" lang="ja-JP" altLang="en-US" dirty="0"/>
          </a:p>
        </p:txBody>
      </p:sp>
      <p:sp>
        <p:nvSpPr>
          <p:cNvPr id="26" name="Text Placeholder 25"/>
          <p:cNvSpPr>
            <a:spLocks noGrp="1"/>
          </p:cNvSpPr>
          <p:nvPr>
            <p:ph type="body" sz="quarter" idx="25"/>
          </p:nvPr>
        </p:nvSpPr>
        <p:spPr/>
        <p:txBody>
          <a:bodyPr/>
          <a:lstStyle/>
          <a:p>
            <a:r>
              <a:rPr kumimoji="1" lang="en-US" altLang="ja-JP" smtClean="0"/>
              <a:t>Per impetus omnesque ex. Ea eros ullamcorper vim, </a:t>
            </a:r>
            <a:r>
              <a:rPr kumimoji="1" lang="en-US" altLang="ja-JP" smtClean="0">
                <a:solidFill>
                  <a:schemeClr val="accent1"/>
                </a:solidFill>
              </a:rPr>
              <a:t>pri ad quod denique voluptaria</a:t>
            </a:r>
            <a:r>
              <a:rPr kumimoji="1" lang="en-US" altLang="ja-JP" smtClean="0"/>
              <a:t>, wisi cetero quaestio sea ne. Vis ei modus maiestatis.</a:t>
            </a:r>
            <a:endParaRPr kumimoji="1" lang="ja-JP" altLang="en-US" dirty="0"/>
          </a:p>
        </p:txBody>
      </p:sp>
      <p:sp>
        <p:nvSpPr>
          <p:cNvPr id="28" name="Text Placeholder 27"/>
          <p:cNvSpPr>
            <a:spLocks noGrp="1"/>
          </p:cNvSpPr>
          <p:nvPr>
            <p:ph type="body" sz="quarter" idx="28"/>
          </p:nvPr>
        </p:nvSpPr>
        <p:spPr/>
        <p:txBody>
          <a:bodyPr>
            <a:normAutofit lnSpcReduction="10000"/>
          </a:bodyPr>
          <a:lstStyle/>
          <a:p>
            <a:r>
              <a:rPr kumimoji="1" lang="en-US" altLang="ja-JP" smtClean="0"/>
              <a:t>EVALUATE</a:t>
            </a:r>
            <a:endParaRPr kumimoji="1" lang="ja-JP" altLang="en-US" dirty="0"/>
          </a:p>
        </p:txBody>
      </p:sp>
      <p:sp>
        <p:nvSpPr>
          <p:cNvPr id="29" name="Text Placeholder 28"/>
          <p:cNvSpPr>
            <a:spLocks noGrp="1"/>
          </p:cNvSpPr>
          <p:nvPr>
            <p:ph type="body" sz="quarter" idx="29"/>
          </p:nvPr>
        </p:nvSpPr>
        <p:spPr/>
        <p:txBody>
          <a:bodyPr/>
          <a:lstStyle/>
          <a:p>
            <a:r>
              <a:rPr kumimoji="1" lang="en-US" altLang="ja-JP" smtClean="0"/>
              <a:t>Usu ad iusto copiosae conclusionemque, usu stet malorum minimum at, reque erant perpetua vim et. Ne zril melius est. Mel porro iuvaret appareat no.</a:t>
            </a:r>
            <a:endParaRPr kumimoji="1" lang="ja-JP" altLang="en-US" dirty="0"/>
          </a:p>
        </p:txBody>
      </p:sp>
      <p:sp>
        <p:nvSpPr>
          <p:cNvPr id="20" name="Title 19"/>
          <p:cNvSpPr>
            <a:spLocks noGrp="1"/>
          </p:cNvSpPr>
          <p:nvPr>
            <p:ph type="title"/>
          </p:nvPr>
        </p:nvSpPr>
        <p:spPr/>
        <p:txBody>
          <a:bodyPr/>
          <a:lstStyle/>
          <a:p>
            <a:r>
              <a:rPr kumimoji="1" lang="en-US" altLang="ja-JP" smtClean="0"/>
              <a:t>SIMPLE </a:t>
            </a:r>
            <a:r>
              <a:rPr kumimoji="1" lang="en-US" altLang="ja-JP" smtClean="0">
                <a:solidFill>
                  <a:schemeClr val="accent1"/>
                </a:solidFill>
              </a:rPr>
              <a:t>LOOP</a:t>
            </a:r>
            <a:endParaRPr kumimoji="1" lang="ja-JP" altLang="en-US" dirty="0">
              <a:solidFill>
                <a:schemeClr val="accent1"/>
              </a:solidFill>
            </a:endParaRPr>
          </a:p>
        </p:txBody>
      </p:sp>
      <p:sp>
        <p:nvSpPr>
          <p:cNvPr id="27" name="Text Placeholder 26"/>
          <p:cNvSpPr>
            <a:spLocks noGrp="1"/>
          </p:cNvSpPr>
          <p:nvPr>
            <p:ph type="body" sz="quarter" idx="27"/>
          </p:nvPr>
        </p:nvSpPr>
        <p:spPr/>
        <p:txBody>
          <a:bodyPr/>
          <a:lstStyle/>
          <a:p>
            <a:r>
              <a:rPr kumimoji="1" lang="en-US" altLang="ja-JP" smtClean="0"/>
              <a:t>LOOP</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61</a:t>
            </a:fld>
            <a:endParaRPr lang="en-US" dirty="0"/>
          </a:p>
        </p:txBody>
      </p:sp>
    </p:spTree>
    <p:extLst>
      <p:ext uri="{BB962C8B-B14F-4D97-AF65-F5344CB8AC3E}">
        <p14:creationId xmlns:p14="http://schemas.microsoft.com/office/powerpoint/2010/main" val="3144582975"/>
      </p:ext>
    </p:extLst>
  </p:cSld>
  <p:clrMapOvr>
    <a:masterClrMapping/>
  </p:clrMapOvr>
  <mc:AlternateContent xmlns:mc="http://schemas.openxmlformats.org/markup-compatibility/2006" xmlns:p14="http://schemas.microsoft.com/office/powerpoint/2010/main">
    <mc:Choice Requires="p14">
      <p:transition spd="slow" p14:dur="1250" advTm="10531">
        <p14:flip dir="r"/>
      </p:transition>
    </mc:Choice>
    <mc:Fallback xmlns="">
      <p:transition spd="slow" advTm="10531">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PRODUCT</a:t>
            </a:r>
            <a:br>
              <a:rPr kumimoji="1" lang="en-US" altLang="ja-JP" dirty="0"/>
            </a:br>
            <a:r>
              <a:rPr kumimoji="1" lang="en-US" altLang="ja-JP" dirty="0">
                <a:solidFill>
                  <a:schemeClr val="accent1"/>
                </a:solidFill>
              </a:rPr>
              <a:t>FEATURES</a:t>
            </a:r>
            <a:endParaRPr kumimoji="1" lang="ja-JP" altLang="en-US" dirty="0">
              <a:solidFill>
                <a:schemeClr val="accent1"/>
              </a:solidFill>
            </a:endParaRPr>
          </a:p>
        </p:txBody>
      </p:sp>
      <p:sp>
        <p:nvSpPr>
          <p:cNvPr id="12" name="Text Placeholder 11"/>
          <p:cNvSpPr>
            <a:spLocks noGrp="1"/>
          </p:cNvSpPr>
          <p:nvPr>
            <p:ph type="body" sz="quarter" idx="25"/>
          </p:nvPr>
        </p:nvSpPr>
        <p:spPr/>
        <p:txBody>
          <a:bodyPr>
            <a:normAutofit/>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 </a:t>
            </a:r>
          </a:p>
          <a:p>
            <a:r>
              <a:rPr kumimoji="1" lang="en-US" altLang="ja-JP" dirty="0"/>
              <a:t>Mei </a:t>
            </a:r>
            <a:r>
              <a:rPr kumimoji="1" lang="en-US" altLang="ja-JP" dirty="0" err="1"/>
              <a:t>iudico</a:t>
            </a:r>
            <a:r>
              <a:rPr kumimoji="1" lang="en-US" altLang="ja-JP" dirty="0"/>
              <a:t> </a:t>
            </a:r>
            <a:r>
              <a:rPr kumimoji="1" lang="en-US" altLang="ja-JP" dirty="0" err="1"/>
              <a:t>latine</a:t>
            </a:r>
            <a:r>
              <a:rPr kumimoji="1" lang="en-US" altLang="ja-JP" dirty="0"/>
              <a:t> </a:t>
            </a:r>
            <a:r>
              <a:rPr kumimoji="1" lang="en-US" altLang="ja-JP" dirty="0" err="1"/>
              <a:t>hendrerit</a:t>
            </a:r>
            <a:r>
              <a:rPr kumimoji="1" lang="en-US" altLang="ja-JP" dirty="0"/>
              <a:t> ea. </a:t>
            </a:r>
            <a:r>
              <a:rPr kumimoji="1" lang="en-US" altLang="ja-JP" dirty="0" err="1"/>
              <a:t>Senserit</a:t>
            </a:r>
            <a:r>
              <a:rPr kumimoji="1" lang="en-US" altLang="ja-JP" dirty="0"/>
              <a:t> </a:t>
            </a:r>
            <a:r>
              <a:rPr kumimoji="1" lang="en-US" altLang="ja-JP" dirty="0" err="1"/>
              <a:t>abhorreant</a:t>
            </a:r>
            <a:r>
              <a:rPr kumimoji="1" lang="en-US" altLang="ja-JP" dirty="0"/>
              <a:t> </a:t>
            </a:r>
            <a:r>
              <a:rPr kumimoji="1" lang="en-US" altLang="ja-JP" dirty="0" err="1"/>
              <a:t>quaerendum</a:t>
            </a:r>
            <a:r>
              <a:rPr kumimoji="1" lang="en-US" altLang="ja-JP" dirty="0"/>
              <a:t> ad </a:t>
            </a:r>
            <a:r>
              <a:rPr kumimoji="1" lang="en-US" altLang="ja-JP" dirty="0" err="1"/>
              <a:t>vel</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esse</a:t>
            </a:r>
            <a:r>
              <a:rPr kumimoji="1" lang="en-US" altLang="ja-JP" dirty="0"/>
              <a:t> </a:t>
            </a:r>
            <a:r>
              <a:rPr kumimoji="1" lang="en-US" altLang="ja-JP" dirty="0" err="1"/>
              <a:t>verear</a:t>
            </a:r>
            <a:r>
              <a:rPr kumimoji="1" lang="en-US" altLang="ja-JP" dirty="0"/>
              <a:t> </a:t>
            </a:r>
            <a:r>
              <a:rPr kumimoji="1" lang="en-US" altLang="ja-JP" dirty="0" err="1"/>
              <a:t>volumus</a:t>
            </a:r>
            <a:r>
              <a:rPr kumimoji="1" lang="en-US" altLang="ja-JP" dirty="0"/>
              <a:t>. </a:t>
            </a:r>
            <a:r>
              <a:rPr kumimoji="1" lang="en-US" altLang="ja-JP" dirty="0" err="1"/>
              <a:t>Ei</a:t>
            </a:r>
            <a:r>
              <a:rPr kumimoji="1" lang="en-US" altLang="ja-JP" dirty="0"/>
              <a:t> </a:t>
            </a:r>
            <a:r>
              <a:rPr kumimoji="1" lang="en-US" altLang="ja-JP" dirty="0" err="1"/>
              <a:t>novum</a:t>
            </a:r>
            <a:r>
              <a:rPr kumimoji="1" lang="en-US" altLang="ja-JP" dirty="0"/>
              <a:t> </a:t>
            </a:r>
            <a:r>
              <a:rPr kumimoji="1" lang="en-US" altLang="ja-JP" dirty="0" err="1"/>
              <a:t>tibique</a:t>
            </a:r>
            <a:r>
              <a:rPr kumimoji="1" lang="en-US" altLang="ja-JP" dirty="0"/>
              <a:t> </a:t>
            </a:r>
            <a:r>
              <a:rPr kumimoji="1" lang="en-US" altLang="ja-JP" dirty="0" err="1"/>
              <a:t>intellegam</a:t>
            </a:r>
            <a:r>
              <a:rPr kumimoji="1" lang="en-US" altLang="ja-JP" dirty="0"/>
              <a:t> sit, </a:t>
            </a:r>
            <a:r>
              <a:rPr kumimoji="1" lang="en-US" altLang="ja-JP" dirty="0" err="1"/>
              <a:t>ridens</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apeirian</a:t>
            </a:r>
            <a:r>
              <a:rPr kumimoji="1" lang="en-US" altLang="ja-JP" dirty="0"/>
              <a:t> </a:t>
            </a:r>
            <a:r>
              <a:rPr kumimoji="1" lang="en-US" altLang="ja-JP" dirty="0" err="1"/>
              <a:t>ei</a:t>
            </a:r>
            <a:r>
              <a:rPr kumimoji="1" lang="en-US" altLang="ja-JP" dirty="0"/>
              <a:t>.</a:t>
            </a:r>
          </a:p>
        </p:txBody>
      </p:sp>
      <p:sp>
        <p:nvSpPr>
          <p:cNvPr id="13" name="Text Placeholder 12"/>
          <p:cNvSpPr>
            <a:spLocks noGrp="1"/>
          </p:cNvSpPr>
          <p:nvPr>
            <p:ph type="body" sz="quarter" idx="26"/>
          </p:nvPr>
        </p:nvSpPr>
        <p:spPr/>
        <p:txBody>
          <a:bodyPr>
            <a:normAutofit/>
          </a:bodyPr>
          <a:lstStyle/>
          <a:p>
            <a:r>
              <a:rPr kumimoji="1" lang="en-US" altLang="ja-JP" dirty="0"/>
              <a:t>Ex </a:t>
            </a:r>
            <a:r>
              <a:rPr kumimoji="1" lang="en-US" altLang="ja-JP" dirty="0" err="1"/>
              <a:t>blandit</a:t>
            </a:r>
            <a:r>
              <a:rPr kumimoji="1" lang="en-US" altLang="ja-JP" dirty="0"/>
              <a:t> argumentum </a:t>
            </a:r>
            <a:r>
              <a:rPr kumimoji="1" lang="en-US" altLang="ja-JP" dirty="0" err="1"/>
              <a:t>scriptorem</a:t>
            </a:r>
            <a:r>
              <a:rPr kumimoji="1" lang="en-US" altLang="ja-JP" dirty="0"/>
              <a:t> per, ne per </a:t>
            </a:r>
            <a:r>
              <a:rPr kumimoji="1" lang="en-US" altLang="ja-JP" dirty="0" err="1"/>
              <a:t>ornatus</a:t>
            </a:r>
            <a:r>
              <a:rPr kumimoji="1" lang="en-US" altLang="ja-JP" dirty="0"/>
              <a:t> </a:t>
            </a:r>
            <a:r>
              <a:rPr kumimoji="1" lang="en-US" altLang="ja-JP" dirty="0" err="1"/>
              <a:t>conceptam</a:t>
            </a:r>
            <a:r>
              <a:rPr kumimoji="1" lang="en-US" altLang="ja-JP" dirty="0"/>
              <a:t>. </a:t>
            </a:r>
            <a:r>
              <a:rPr kumimoji="1" lang="en-US" altLang="ja-JP" dirty="0" err="1"/>
              <a:t>Purto</a:t>
            </a:r>
            <a:r>
              <a:rPr kumimoji="1" lang="en-US" altLang="ja-JP" dirty="0"/>
              <a:t> </a:t>
            </a:r>
            <a:r>
              <a:rPr kumimoji="1" lang="en-US" altLang="ja-JP" dirty="0" err="1"/>
              <a:t>signiferumque</a:t>
            </a:r>
            <a:r>
              <a:rPr kumimoji="1" lang="en-US" altLang="ja-JP" dirty="0"/>
              <a:t> in </a:t>
            </a:r>
            <a:r>
              <a:rPr kumimoji="1" lang="en-US" altLang="ja-JP" dirty="0" err="1"/>
              <a:t>mel</a:t>
            </a:r>
            <a:r>
              <a:rPr kumimoji="1" lang="en-US" altLang="ja-JP" dirty="0"/>
              <a:t>, </a:t>
            </a:r>
            <a:r>
              <a:rPr kumimoji="1" lang="en-US" altLang="ja-JP" dirty="0" err="1"/>
              <a:t>te</a:t>
            </a:r>
            <a:r>
              <a:rPr kumimoji="1" lang="en-US" altLang="ja-JP" dirty="0"/>
              <a:t> </a:t>
            </a:r>
            <a:r>
              <a:rPr kumimoji="1" lang="en-US" altLang="ja-JP" dirty="0" err="1"/>
              <a:t>probatus</a:t>
            </a:r>
            <a:r>
              <a:rPr kumimoji="1" lang="en-US" altLang="ja-JP" dirty="0"/>
              <a:t> </a:t>
            </a:r>
            <a:r>
              <a:rPr kumimoji="1" lang="en-US" altLang="ja-JP" dirty="0" err="1"/>
              <a:t>imperdiet</a:t>
            </a:r>
            <a:r>
              <a:rPr kumimoji="1" lang="en-US" altLang="ja-JP" dirty="0"/>
              <a:t> qui. </a:t>
            </a:r>
            <a:endParaRPr kumimoji="1" lang="ja-JP" altLang="en-US" dirty="0"/>
          </a:p>
        </p:txBody>
      </p:sp>
      <p:sp>
        <p:nvSpPr>
          <p:cNvPr id="14" name="Text Placeholder 13"/>
          <p:cNvSpPr>
            <a:spLocks noGrp="1"/>
          </p:cNvSpPr>
          <p:nvPr>
            <p:ph type="body" sz="quarter" idx="27"/>
          </p:nvPr>
        </p:nvSpPr>
        <p:spPr/>
        <p:txBody>
          <a:bodyPr/>
          <a:lstStyle/>
          <a:p>
            <a:r>
              <a:rPr kumimoji="1" lang="pt-BR" altLang="ja-JP" dirty="0"/>
              <a:t>Ad electram constituam quo, zril mentitum suscipiantur vim ei, ex nec nominavi ponderum electram.</a:t>
            </a:r>
            <a:endParaRPr kumimoji="1" lang="ja-JP" altLang="en-US" dirty="0"/>
          </a:p>
        </p:txBody>
      </p:sp>
      <p:sp>
        <p:nvSpPr>
          <p:cNvPr id="15" name="Text Placeholder 14"/>
          <p:cNvSpPr>
            <a:spLocks noGrp="1"/>
          </p:cNvSpPr>
          <p:nvPr>
            <p:ph type="body" sz="quarter" idx="28"/>
          </p:nvPr>
        </p:nvSpPr>
        <p:spPr/>
        <p:txBody>
          <a:bodyPr/>
          <a:lstStyle/>
          <a:p>
            <a:r>
              <a:rPr kumimoji="1" lang="en-US" altLang="ja-JP" dirty="0"/>
              <a:t>Quo et </a:t>
            </a:r>
            <a:r>
              <a:rPr kumimoji="1" lang="en-US" altLang="ja-JP" dirty="0" err="1"/>
              <a:t>scaevola</a:t>
            </a:r>
            <a:r>
              <a:rPr kumimoji="1" lang="en-US" altLang="ja-JP" dirty="0"/>
              <a:t> </a:t>
            </a:r>
            <a:r>
              <a:rPr kumimoji="1" lang="en-US" altLang="ja-JP" dirty="0" err="1"/>
              <a:t>eloquentiam</a:t>
            </a:r>
            <a:r>
              <a:rPr kumimoji="1" lang="en-US" altLang="ja-JP" dirty="0"/>
              <a:t>, ne </a:t>
            </a:r>
            <a:r>
              <a:rPr kumimoji="1" lang="en-US" altLang="ja-JP" dirty="0" err="1"/>
              <a:t>veniam</a:t>
            </a:r>
            <a:r>
              <a:rPr kumimoji="1" lang="en-US" altLang="ja-JP" dirty="0"/>
              <a:t> </a:t>
            </a:r>
            <a:r>
              <a:rPr kumimoji="1" lang="en-US" altLang="ja-JP" dirty="0" err="1"/>
              <a:t>eripuit</a:t>
            </a:r>
            <a:r>
              <a:rPr kumimoji="1" lang="en-US" altLang="ja-JP" dirty="0"/>
              <a:t> </a:t>
            </a:r>
            <a:r>
              <a:rPr kumimoji="1" lang="en-US" altLang="ja-JP" dirty="0" err="1"/>
              <a:t>consequuntur</a:t>
            </a:r>
            <a:r>
              <a:rPr kumimoji="1" lang="en-US" altLang="ja-JP" dirty="0"/>
              <a:t> cum. Sea at </a:t>
            </a:r>
            <a:r>
              <a:rPr kumimoji="1" lang="en-US" altLang="ja-JP" dirty="0" err="1"/>
              <a:t>eripuit</a:t>
            </a:r>
            <a:r>
              <a:rPr kumimoji="1" lang="en-US" altLang="ja-JP" dirty="0"/>
              <a:t> </a:t>
            </a:r>
            <a:r>
              <a:rPr kumimoji="1" lang="en-US" altLang="ja-JP" dirty="0" err="1"/>
              <a:t>fabulas</a:t>
            </a:r>
            <a:r>
              <a:rPr kumimoji="1" lang="en-US" altLang="ja-JP" dirty="0"/>
              <a:t> </a:t>
            </a:r>
            <a:r>
              <a:rPr kumimoji="1" lang="en-US" altLang="ja-JP" dirty="0" err="1"/>
              <a:t>vulputate</a:t>
            </a:r>
            <a:r>
              <a:rPr kumimoji="1" lang="en-US" altLang="ja-JP" dirty="0"/>
              <a:t>.</a:t>
            </a:r>
            <a:endParaRPr kumimoji="1" lang="ja-JP" altLang="en-US" dirty="0"/>
          </a:p>
        </p:txBody>
      </p:sp>
      <p:sp>
        <p:nvSpPr>
          <p:cNvPr id="16" name="Text Placeholder 15"/>
          <p:cNvSpPr>
            <a:spLocks noGrp="1"/>
          </p:cNvSpPr>
          <p:nvPr>
            <p:ph type="body" sz="quarter" idx="29"/>
          </p:nvPr>
        </p:nvSpPr>
        <p:spPr/>
        <p:txBody>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62</a:t>
            </a:fld>
            <a:endParaRPr lang="en-US" dirty="0"/>
          </a:p>
        </p:txBody>
      </p:sp>
    </p:spTree>
    <p:extLst>
      <p:ext uri="{BB962C8B-B14F-4D97-AF65-F5344CB8AC3E}">
        <p14:creationId xmlns:p14="http://schemas.microsoft.com/office/powerpoint/2010/main" val="2012412395"/>
      </p:ext>
    </p:extLst>
  </p:cSld>
  <p:clrMapOvr>
    <a:masterClrMapping/>
  </p:clrMapOvr>
  <mc:AlternateContent xmlns:mc="http://schemas.openxmlformats.org/markup-compatibility/2006" xmlns:p14="http://schemas.microsoft.com/office/powerpoint/2010/main">
    <mc:Choice Requires="p14">
      <p:transition spd="slow" p14:dur="1250" advTm="7657">
        <p14:flip dir="r"/>
      </p:transition>
    </mc:Choice>
    <mc:Fallback xmlns="">
      <p:transition spd="slow" advTm="7657">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5"/>
          </p:nvPr>
        </p:nvSpPr>
        <p:spPr/>
        <p:txBody>
          <a:bodyPr>
            <a:normAutofit/>
          </a:bodyPr>
          <a:lstStyle/>
          <a:p>
            <a:r>
              <a:rPr kumimoji="1" lang="en-US" altLang="ja-JP" dirty="0"/>
              <a:t>Eos </a:t>
            </a:r>
            <a:r>
              <a:rPr kumimoji="1" lang="en-US" altLang="ja-JP" dirty="0" err="1"/>
              <a:t>ridens</a:t>
            </a:r>
            <a:r>
              <a:rPr kumimoji="1" lang="en-US" altLang="ja-JP" dirty="0"/>
              <a:t> </a:t>
            </a:r>
            <a:r>
              <a:rPr kumimoji="1" lang="en-US" altLang="ja-JP" dirty="0" err="1"/>
              <a:t>doctus</a:t>
            </a:r>
            <a:r>
              <a:rPr kumimoji="1" lang="en-US" altLang="ja-JP" dirty="0"/>
              <a:t> an, sit </a:t>
            </a:r>
            <a:r>
              <a:rPr kumimoji="1" lang="en-US" altLang="ja-JP" dirty="0" err="1"/>
              <a:t>nobis</a:t>
            </a:r>
            <a:r>
              <a:rPr kumimoji="1" lang="en-US" altLang="ja-JP" dirty="0"/>
              <a:t> </a:t>
            </a:r>
            <a:r>
              <a:rPr kumimoji="1" lang="en-US" altLang="ja-JP" dirty="0" err="1"/>
              <a:t>altera</a:t>
            </a:r>
            <a:r>
              <a:rPr kumimoji="1" lang="en-US" altLang="ja-JP" dirty="0"/>
              <a:t> </a:t>
            </a:r>
            <a:r>
              <a:rPr kumimoji="1" lang="en-US" altLang="ja-JP" dirty="0" err="1"/>
              <a:t>insolens</a:t>
            </a:r>
            <a:r>
              <a:rPr kumimoji="1" lang="en-US" altLang="ja-JP" dirty="0"/>
              <a:t> ne, </a:t>
            </a:r>
            <a:r>
              <a:rPr kumimoji="1" lang="en-US" altLang="ja-JP" dirty="0" err="1"/>
              <a:t>veniam</a:t>
            </a:r>
            <a:r>
              <a:rPr kumimoji="1" lang="en-US" altLang="ja-JP" dirty="0"/>
              <a:t> </a:t>
            </a:r>
            <a:r>
              <a:rPr kumimoji="1" lang="en-US" altLang="ja-JP" dirty="0" err="1"/>
              <a:t>appareat</a:t>
            </a:r>
            <a:r>
              <a:rPr kumimoji="1" lang="en-US" altLang="ja-JP" dirty="0"/>
              <a:t> </a:t>
            </a:r>
            <a:r>
              <a:rPr kumimoji="1" lang="en-US" altLang="ja-JP" dirty="0" err="1"/>
              <a:t>recusabo</a:t>
            </a:r>
            <a:r>
              <a:rPr kumimoji="1" lang="en-US" altLang="ja-JP" dirty="0"/>
              <a:t> </a:t>
            </a:r>
            <a:r>
              <a:rPr kumimoji="1" lang="en-US" altLang="ja-JP" dirty="0" err="1"/>
              <a:t>eu</a:t>
            </a:r>
            <a:r>
              <a:rPr kumimoji="1" lang="en-US" altLang="ja-JP" dirty="0"/>
              <a:t> </a:t>
            </a:r>
            <a:r>
              <a:rPr kumimoji="1" lang="en-US" altLang="ja-JP" dirty="0" err="1"/>
              <a:t>nec</a:t>
            </a:r>
            <a:r>
              <a:rPr kumimoji="1" lang="en-US" altLang="ja-JP" dirty="0"/>
              <a:t>. Vim </a:t>
            </a:r>
            <a:r>
              <a:rPr kumimoji="1" lang="en-US" altLang="ja-JP" dirty="0" err="1"/>
              <a:t>detracto</a:t>
            </a:r>
            <a:r>
              <a:rPr kumimoji="1" lang="en-US" altLang="ja-JP" dirty="0"/>
              <a:t> </a:t>
            </a:r>
            <a:r>
              <a:rPr kumimoji="1" lang="en-US" altLang="ja-JP" dirty="0" err="1"/>
              <a:t>qualisque</a:t>
            </a:r>
            <a:r>
              <a:rPr kumimoji="1" lang="en-US" altLang="ja-JP" dirty="0"/>
              <a:t> </a:t>
            </a:r>
            <a:r>
              <a:rPr kumimoji="1" lang="en-US" altLang="ja-JP" dirty="0" err="1"/>
              <a:t>efficiendi</a:t>
            </a:r>
            <a:r>
              <a:rPr kumimoji="1" lang="en-US" altLang="ja-JP" dirty="0"/>
              <a:t> </a:t>
            </a:r>
            <a:r>
              <a:rPr kumimoji="1" lang="en-US" altLang="ja-JP" dirty="0" err="1"/>
              <a:t>ei</a:t>
            </a:r>
            <a:r>
              <a:rPr kumimoji="1" lang="en-US" altLang="ja-JP" dirty="0"/>
              <a:t>, </a:t>
            </a:r>
            <a:r>
              <a:rPr kumimoji="1" lang="en-US" altLang="ja-JP" dirty="0" err="1"/>
              <a:t>habeo</a:t>
            </a:r>
            <a:r>
              <a:rPr kumimoji="1" lang="en-US" altLang="ja-JP" dirty="0"/>
              <a:t> </a:t>
            </a:r>
            <a:r>
              <a:rPr kumimoji="1" lang="en-US" altLang="ja-JP" dirty="0" err="1"/>
              <a:t>summo</a:t>
            </a:r>
            <a:r>
              <a:rPr kumimoji="1" lang="en-US" altLang="ja-JP" dirty="0"/>
              <a:t> in vis.</a:t>
            </a:r>
          </a:p>
          <a:p>
            <a:r>
              <a:rPr kumimoji="1" lang="en-US" altLang="ja-JP" dirty="0" err="1"/>
              <a:t>Ei</a:t>
            </a:r>
            <a:r>
              <a:rPr kumimoji="1" lang="en-US" altLang="ja-JP" dirty="0"/>
              <a:t> </a:t>
            </a:r>
            <a:r>
              <a:rPr kumimoji="1" lang="en-US" altLang="ja-JP" dirty="0" err="1"/>
              <a:t>iudicabit</a:t>
            </a:r>
            <a:r>
              <a:rPr kumimoji="1" lang="en-US" altLang="ja-JP" dirty="0"/>
              <a:t> </a:t>
            </a:r>
            <a:r>
              <a:rPr kumimoji="1" lang="en-US" altLang="ja-JP" dirty="0" err="1"/>
              <a:t>intellegat</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malis</a:t>
            </a:r>
            <a:r>
              <a:rPr kumimoji="1" lang="en-US" altLang="ja-JP" dirty="0"/>
              <a:t> </a:t>
            </a:r>
            <a:r>
              <a:rPr kumimoji="1" lang="en-US" altLang="ja-JP" dirty="0" err="1"/>
              <a:t>latine</a:t>
            </a:r>
            <a:r>
              <a:rPr kumimoji="1" lang="en-US" altLang="ja-JP" dirty="0"/>
              <a:t>, </a:t>
            </a:r>
            <a:r>
              <a:rPr kumimoji="1" lang="en-US" altLang="ja-JP" dirty="0" err="1"/>
              <a:t>sed</a:t>
            </a:r>
            <a:r>
              <a:rPr kumimoji="1" lang="en-US" altLang="ja-JP" dirty="0"/>
              <a:t> ex minim </a:t>
            </a:r>
            <a:r>
              <a:rPr kumimoji="1" lang="en-US" altLang="ja-JP" dirty="0" err="1"/>
              <a:t>clita</a:t>
            </a:r>
            <a:r>
              <a:rPr kumimoji="1" lang="en-US" altLang="ja-JP" dirty="0"/>
              <a:t> </a:t>
            </a:r>
            <a:r>
              <a:rPr kumimoji="1" lang="en-US" altLang="ja-JP" dirty="0" err="1"/>
              <a:t>complectitur</a:t>
            </a:r>
            <a:r>
              <a:rPr kumimoji="1" lang="en-US" altLang="ja-JP" dirty="0"/>
              <a:t>. </a:t>
            </a:r>
            <a:r>
              <a:rPr kumimoji="1" lang="en-US" altLang="ja-JP" dirty="0" err="1"/>
              <a:t>Vivendo</a:t>
            </a:r>
            <a:r>
              <a:rPr kumimoji="1" lang="en-US" altLang="ja-JP" dirty="0"/>
              <a:t> </a:t>
            </a:r>
            <a:r>
              <a:rPr kumimoji="1" lang="en-US" altLang="ja-JP" dirty="0" err="1"/>
              <a:t>explicari</a:t>
            </a:r>
            <a:r>
              <a:rPr kumimoji="1" lang="en-US" altLang="ja-JP" dirty="0"/>
              <a:t> </a:t>
            </a:r>
            <a:r>
              <a:rPr kumimoji="1" lang="en-US" altLang="ja-JP" dirty="0" err="1"/>
              <a:t>vel</a:t>
            </a:r>
            <a:r>
              <a:rPr kumimoji="1" lang="en-US" altLang="ja-JP" dirty="0"/>
              <a:t> id, quo at </a:t>
            </a:r>
            <a:r>
              <a:rPr kumimoji="1" lang="en-US" altLang="ja-JP" dirty="0" err="1"/>
              <a:t>dolorum</a:t>
            </a:r>
            <a:r>
              <a:rPr kumimoji="1" lang="en-US" altLang="ja-JP" dirty="0"/>
              <a:t> </a:t>
            </a:r>
            <a:r>
              <a:rPr kumimoji="1" lang="en-US" altLang="ja-JP" dirty="0" err="1"/>
              <a:t>graecis</a:t>
            </a:r>
            <a:r>
              <a:rPr kumimoji="1" lang="en-US" altLang="ja-JP" dirty="0"/>
              <a:t>.</a:t>
            </a:r>
          </a:p>
          <a:p>
            <a:r>
              <a:rPr kumimoji="1" lang="en-US" altLang="ja-JP" dirty="0" err="1"/>
              <a:t>Ea</a:t>
            </a:r>
            <a:r>
              <a:rPr kumimoji="1" lang="en-US" altLang="ja-JP" dirty="0"/>
              <a:t> his </a:t>
            </a:r>
            <a:r>
              <a:rPr kumimoji="1" lang="en-US" altLang="ja-JP" dirty="0" err="1"/>
              <a:t>regione</a:t>
            </a:r>
            <a:r>
              <a:rPr kumimoji="1" lang="en-US" altLang="ja-JP" dirty="0"/>
              <a:t> </a:t>
            </a:r>
            <a:r>
              <a:rPr kumimoji="1" lang="en-US" altLang="ja-JP" dirty="0" err="1"/>
              <a:t>noluisse</a:t>
            </a:r>
            <a:r>
              <a:rPr kumimoji="1" lang="en-US" altLang="ja-JP" dirty="0"/>
              <a:t>, </a:t>
            </a:r>
            <a:r>
              <a:rPr kumimoji="1" lang="en-US" altLang="ja-JP" dirty="0" err="1"/>
              <a:t>vix</a:t>
            </a:r>
            <a:r>
              <a:rPr kumimoji="1" lang="en-US" altLang="ja-JP" dirty="0"/>
              <a:t> cu </a:t>
            </a:r>
            <a:r>
              <a:rPr kumimoji="1" lang="en-US" altLang="ja-JP" dirty="0" err="1"/>
              <a:t>meis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mutat</a:t>
            </a:r>
            <a:r>
              <a:rPr kumimoji="1" lang="en-US" altLang="ja-JP" dirty="0">
                <a:solidFill>
                  <a:schemeClr val="accent1"/>
                </a:solidFill>
              </a:rPr>
              <a:t> </a:t>
            </a:r>
            <a:r>
              <a:rPr kumimoji="1" lang="en-US" altLang="ja-JP" dirty="0" err="1">
                <a:solidFill>
                  <a:schemeClr val="accent1"/>
                </a:solidFill>
              </a:rPr>
              <a:t>reque</a:t>
            </a:r>
            <a:r>
              <a:rPr kumimoji="1" lang="en-US" altLang="ja-JP" dirty="0">
                <a:solidFill>
                  <a:schemeClr val="accent1"/>
                </a:solidFill>
              </a:rPr>
              <a:t> minim </a:t>
            </a:r>
            <a:r>
              <a:rPr kumimoji="1" lang="en-US" altLang="ja-JP" dirty="0" err="1">
                <a:solidFill>
                  <a:schemeClr val="accent1"/>
                </a:solidFill>
              </a:rPr>
              <a:t>usu</a:t>
            </a:r>
            <a:r>
              <a:rPr kumimoji="1" lang="en-US" altLang="ja-JP" dirty="0"/>
              <a:t>, no </a:t>
            </a:r>
            <a:r>
              <a:rPr kumimoji="1" lang="en-US" altLang="ja-JP" dirty="0" err="1"/>
              <a:t>oratio</a:t>
            </a:r>
            <a:r>
              <a:rPr kumimoji="1" lang="en-US" altLang="ja-JP" dirty="0"/>
              <a:t> </a:t>
            </a:r>
            <a:r>
              <a:rPr kumimoji="1" lang="en-US" altLang="ja-JP" dirty="0" err="1"/>
              <a:t>suscipit</a:t>
            </a:r>
            <a:r>
              <a:rPr kumimoji="1" lang="en-US" altLang="ja-JP" dirty="0"/>
              <a:t> </a:t>
            </a:r>
            <a:r>
              <a:rPr kumimoji="1" lang="en-US" altLang="ja-JP" dirty="0" err="1"/>
              <a:t>tractatos</a:t>
            </a:r>
            <a:r>
              <a:rPr kumimoji="1" lang="en-US" altLang="ja-JP" dirty="0"/>
              <a:t> quo. No </a:t>
            </a:r>
            <a:r>
              <a:rPr kumimoji="1" lang="en-US" altLang="ja-JP" dirty="0" err="1"/>
              <a:t>nonumy</a:t>
            </a:r>
            <a:r>
              <a:rPr kumimoji="1" lang="en-US" altLang="ja-JP" dirty="0"/>
              <a:t> </a:t>
            </a:r>
            <a:r>
              <a:rPr kumimoji="1" lang="en-US" altLang="ja-JP" dirty="0" err="1"/>
              <a:t>consectetuer</a:t>
            </a:r>
            <a:r>
              <a:rPr kumimoji="1" lang="en-US" altLang="ja-JP" dirty="0"/>
              <a:t> </a:t>
            </a:r>
            <a:r>
              <a:rPr kumimoji="1" lang="en-US" altLang="ja-JP" dirty="0" err="1"/>
              <a:t>comprehensam</a:t>
            </a:r>
            <a:r>
              <a:rPr kumimoji="1" lang="en-US" altLang="ja-JP" dirty="0"/>
              <a:t> quo, his </a:t>
            </a:r>
            <a:r>
              <a:rPr kumimoji="1" lang="en-US" altLang="ja-JP" dirty="0" err="1"/>
              <a:t>eu</a:t>
            </a:r>
            <a:r>
              <a:rPr kumimoji="1" lang="en-US" altLang="ja-JP" dirty="0"/>
              <a:t> </a:t>
            </a:r>
            <a:r>
              <a:rPr kumimoji="1" lang="en-US" altLang="ja-JP" dirty="0" err="1"/>
              <a:t>senserit</a:t>
            </a:r>
            <a:r>
              <a:rPr kumimoji="1" lang="en-US" altLang="ja-JP" dirty="0"/>
              <a:t> </a:t>
            </a:r>
            <a:r>
              <a:rPr kumimoji="1" lang="en-US" altLang="ja-JP" dirty="0" err="1"/>
              <a:t>expetendis</a:t>
            </a:r>
            <a:r>
              <a:rPr kumimoji="1" lang="en-US" altLang="ja-JP" dirty="0"/>
              <a:t> </a:t>
            </a:r>
            <a:r>
              <a:rPr kumimoji="1" lang="en-US" altLang="ja-JP" dirty="0" err="1"/>
              <a:t>consequuntur</a:t>
            </a:r>
            <a:r>
              <a:rPr kumimoji="1" lang="en-US" altLang="ja-JP" dirty="0"/>
              <a:t>. </a:t>
            </a:r>
            <a:endParaRPr kumimoji="1" lang="ja-JP" altLang="en-US" dirty="0"/>
          </a:p>
        </p:txBody>
      </p:sp>
      <p:sp>
        <p:nvSpPr>
          <p:cNvPr id="17" name="Title 16"/>
          <p:cNvSpPr>
            <a:spLocks noGrp="1"/>
          </p:cNvSpPr>
          <p:nvPr>
            <p:ph type="title"/>
          </p:nvPr>
        </p:nvSpPr>
        <p:spPr/>
        <p:txBody>
          <a:bodyPr/>
          <a:lstStyle/>
          <a:p>
            <a:r>
              <a:rPr kumimoji="1" lang="en-US" altLang="ja-JP" dirty="0"/>
              <a:t>RECOMMENDED</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63</a:t>
            </a:fld>
            <a:endParaRPr lang="en-US" dirty="0"/>
          </a:p>
        </p:txBody>
      </p:sp>
    </p:spTree>
    <p:extLst>
      <p:ext uri="{BB962C8B-B14F-4D97-AF65-F5344CB8AC3E}">
        <p14:creationId xmlns:p14="http://schemas.microsoft.com/office/powerpoint/2010/main" val="1140130111"/>
      </p:ext>
    </p:extLst>
  </p:cSld>
  <p:clrMapOvr>
    <a:masterClrMapping/>
  </p:clrMapOvr>
  <mc:AlternateContent xmlns:mc="http://schemas.openxmlformats.org/markup-compatibility/2006" xmlns:p14="http://schemas.microsoft.com/office/powerpoint/2010/main">
    <mc:Choice Requires="p14">
      <p:transition spd="slow" p14:dur="1250" advTm="5301">
        <p14:flip dir="r"/>
      </p:transition>
    </mc:Choice>
    <mc:Fallback xmlns="">
      <p:transition spd="slow" advTm="5301">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25"/>
          </p:nvPr>
        </p:nvSpPr>
        <p:spPr/>
        <p:txBody>
          <a:bodyPr>
            <a:normAutofit/>
          </a:bodyPr>
          <a:lstStyle/>
          <a:p>
            <a:r>
              <a:rPr kumimoji="1" lang="en-US" altLang="ja-JP" dirty="0" err="1"/>
              <a:t>Vel</a:t>
            </a:r>
            <a:r>
              <a:rPr kumimoji="1" lang="en-US" altLang="ja-JP" dirty="0"/>
              <a:t> </a:t>
            </a:r>
            <a:r>
              <a:rPr kumimoji="1" lang="en-US" altLang="ja-JP" dirty="0" err="1"/>
              <a:t>dolorum</a:t>
            </a:r>
            <a:r>
              <a:rPr kumimoji="1" lang="en-US" altLang="ja-JP" dirty="0"/>
              <a:t> </a:t>
            </a:r>
            <a:r>
              <a:rPr kumimoji="1" lang="en-US" altLang="ja-JP" dirty="0" err="1"/>
              <a:t>noluisse</a:t>
            </a:r>
            <a:r>
              <a:rPr kumimoji="1" lang="en-US" altLang="ja-JP" dirty="0"/>
              <a:t> ea. </a:t>
            </a:r>
            <a:r>
              <a:rPr kumimoji="1" lang="en-US" altLang="ja-JP" dirty="0" err="1"/>
              <a:t>Salutandi</a:t>
            </a:r>
            <a:r>
              <a:rPr kumimoji="1" lang="en-US" altLang="ja-JP" dirty="0"/>
              <a:t> </a:t>
            </a:r>
            <a:r>
              <a:rPr kumimoji="1" lang="en-US" altLang="ja-JP" dirty="0" err="1"/>
              <a:t>signiferumque</a:t>
            </a:r>
            <a:r>
              <a:rPr kumimoji="1" lang="en-US" altLang="ja-JP" dirty="0"/>
              <a:t> an vis, qui </a:t>
            </a:r>
            <a:r>
              <a:rPr kumimoji="1" lang="en-US" altLang="ja-JP" dirty="0" err="1"/>
              <a:t>alii</a:t>
            </a:r>
            <a:r>
              <a:rPr kumimoji="1" lang="en-US" altLang="ja-JP" dirty="0"/>
              <a:t> prima dolor an. Vitae </a:t>
            </a:r>
            <a:r>
              <a:rPr kumimoji="1" lang="en-US" altLang="ja-JP" dirty="0" err="1"/>
              <a:t>accusam</a:t>
            </a:r>
            <a:r>
              <a:rPr kumimoji="1" lang="en-US" altLang="ja-JP" dirty="0"/>
              <a:t> </a:t>
            </a:r>
            <a:r>
              <a:rPr kumimoji="1" lang="en-US" altLang="ja-JP" dirty="0" err="1"/>
              <a:t>repudiandae</a:t>
            </a:r>
            <a:r>
              <a:rPr kumimoji="1" lang="en-US" altLang="ja-JP" dirty="0"/>
              <a:t> </a:t>
            </a:r>
            <a:r>
              <a:rPr kumimoji="1" lang="en-US" altLang="ja-JP" dirty="0" err="1"/>
              <a:t>nec</a:t>
            </a:r>
            <a:r>
              <a:rPr kumimoji="1" lang="en-US" altLang="ja-JP" dirty="0"/>
              <a:t> at. </a:t>
            </a:r>
            <a:r>
              <a:rPr kumimoji="1" lang="en-US" altLang="ja-JP" dirty="0" err="1"/>
              <a:t>Accusata</a:t>
            </a:r>
            <a:r>
              <a:rPr kumimoji="1" lang="en-US" altLang="ja-JP" dirty="0"/>
              <a:t> </a:t>
            </a:r>
            <a:r>
              <a:rPr kumimoji="1" lang="en-US" altLang="ja-JP" dirty="0" err="1"/>
              <a:t>cotidieque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ea</a:t>
            </a:r>
            <a:r>
              <a:rPr kumimoji="1" lang="en-US" altLang="ja-JP" dirty="0"/>
              <a:t> quod </a:t>
            </a:r>
            <a:r>
              <a:rPr kumimoji="1" lang="en-US" altLang="ja-JP" dirty="0" err="1"/>
              <a:t>persecuti</a:t>
            </a:r>
            <a:r>
              <a:rPr kumimoji="1" lang="en-US" altLang="ja-JP" dirty="0"/>
              <a:t> sea. </a:t>
            </a:r>
            <a:r>
              <a:rPr kumimoji="1" lang="en-US" altLang="ja-JP" dirty="0" err="1"/>
              <a:t>Eam</a:t>
            </a:r>
            <a:r>
              <a:rPr kumimoji="1" lang="en-US" altLang="ja-JP" dirty="0"/>
              <a:t> </a:t>
            </a:r>
            <a:r>
              <a:rPr kumimoji="1" lang="en-US" altLang="ja-JP" dirty="0" err="1"/>
              <a:t>suas</a:t>
            </a:r>
            <a:r>
              <a:rPr kumimoji="1" lang="en-US" altLang="ja-JP" dirty="0"/>
              <a:t> </a:t>
            </a:r>
            <a:r>
              <a:rPr kumimoji="1" lang="en-US" altLang="ja-JP" dirty="0" err="1"/>
              <a:t>adhuc</a:t>
            </a:r>
            <a:r>
              <a:rPr kumimoji="1" lang="en-US" altLang="ja-JP" dirty="0"/>
              <a:t> </a:t>
            </a:r>
            <a:r>
              <a:rPr kumimoji="1" lang="en-US" altLang="ja-JP" dirty="0" err="1"/>
              <a:t>ludus</a:t>
            </a:r>
            <a:r>
              <a:rPr kumimoji="1" lang="en-US" altLang="ja-JP" dirty="0"/>
              <a:t> ad.</a:t>
            </a:r>
          </a:p>
          <a:p>
            <a:r>
              <a:rPr kumimoji="1" lang="en-US" altLang="ja-JP" dirty="0"/>
              <a:t>Ad vide </a:t>
            </a:r>
            <a:r>
              <a:rPr kumimoji="1" lang="en-US" altLang="ja-JP" dirty="0" err="1"/>
              <a:t>appetere</a:t>
            </a:r>
            <a:r>
              <a:rPr kumimoji="1" lang="en-US" altLang="ja-JP" dirty="0"/>
              <a:t> </a:t>
            </a:r>
            <a:r>
              <a:rPr kumimoji="1" lang="en-US" altLang="ja-JP" dirty="0" err="1"/>
              <a:t>definitionem</a:t>
            </a:r>
            <a:r>
              <a:rPr kumimoji="1" lang="en-US" altLang="ja-JP" dirty="0"/>
              <a:t> </a:t>
            </a:r>
            <a:r>
              <a:rPr kumimoji="1" lang="en-US" altLang="ja-JP" dirty="0" err="1"/>
              <a:t>vix</a:t>
            </a:r>
            <a:r>
              <a:rPr kumimoji="1" lang="en-US" altLang="ja-JP" dirty="0"/>
              <a:t>, </a:t>
            </a:r>
            <a:r>
              <a:rPr kumimoji="1" lang="en-US" altLang="ja-JP" dirty="0" err="1"/>
              <a:t>appellantur</a:t>
            </a:r>
            <a:r>
              <a:rPr kumimoji="1" lang="en-US" altLang="ja-JP" dirty="0"/>
              <a:t> </a:t>
            </a:r>
            <a:r>
              <a:rPr kumimoji="1" lang="en-US" altLang="ja-JP" dirty="0" err="1"/>
              <a:t>signiferumque</a:t>
            </a:r>
            <a:r>
              <a:rPr kumimoji="1" lang="en-US" altLang="ja-JP" dirty="0"/>
              <a:t> </a:t>
            </a:r>
            <a:r>
              <a:rPr kumimoji="1" lang="en-US" altLang="ja-JP" dirty="0" err="1"/>
              <a:t>eos</a:t>
            </a:r>
            <a:r>
              <a:rPr kumimoji="1" lang="en-US" altLang="ja-JP" dirty="0"/>
              <a:t> id, ne </a:t>
            </a:r>
            <a:r>
              <a:rPr kumimoji="1" lang="en-US" altLang="ja-JP" dirty="0" err="1"/>
              <a:t>iuvaret</a:t>
            </a:r>
            <a:r>
              <a:rPr kumimoji="1" lang="en-US" altLang="ja-JP" dirty="0"/>
              <a:t> </a:t>
            </a:r>
            <a:r>
              <a:rPr kumimoji="1" lang="en-US" altLang="ja-JP" dirty="0" err="1"/>
              <a:t>perpetua</a:t>
            </a:r>
            <a:r>
              <a:rPr kumimoji="1" lang="en-US" altLang="ja-JP" dirty="0"/>
              <a:t> </a:t>
            </a:r>
            <a:r>
              <a:rPr kumimoji="1" lang="en-US" altLang="ja-JP" dirty="0" err="1"/>
              <a:t>consulatu</a:t>
            </a:r>
            <a:r>
              <a:rPr kumimoji="1" lang="en-US" altLang="ja-JP" dirty="0"/>
              <a:t> </a:t>
            </a:r>
            <a:r>
              <a:rPr kumimoji="1" lang="en-US" altLang="ja-JP" dirty="0" err="1"/>
              <a:t>vix</a:t>
            </a:r>
            <a:r>
              <a:rPr kumimoji="1" lang="en-US" altLang="ja-JP" dirty="0"/>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altera</a:t>
            </a:r>
            <a:r>
              <a:rPr kumimoji="1" lang="en-US" altLang="ja-JP" dirty="0">
                <a:solidFill>
                  <a:schemeClr val="accent1"/>
                </a:solidFill>
              </a:rPr>
              <a:t> </a:t>
            </a:r>
            <a:r>
              <a:rPr kumimoji="1" lang="en-US" altLang="ja-JP" dirty="0" err="1">
                <a:solidFill>
                  <a:schemeClr val="accent1"/>
                </a:solidFill>
              </a:rPr>
              <a:t>hendrerit</a:t>
            </a:r>
            <a:r>
              <a:rPr kumimoji="1" lang="en-US" altLang="ja-JP" dirty="0"/>
              <a:t>, et </a:t>
            </a:r>
            <a:r>
              <a:rPr kumimoji="1" lang="en-US" altLang="ja-JP" dirty="0" err="1"/>
              <a:t>tantas</a:t>
            </a:r>
            <a:r>
              <a:rPr kumimoji="1" lang="en-US" altLang="ja-JP" dirty="0"/>
              <a:t> </a:t>
            </a:r>
            <a:r>
              <a:rPr kumimoji="1" lang="en-US" altLang="ja-JP" dirty="0" err="1"/>
              <a:t>rationibus</a:t>
            </a:r>
            <a:r>
              <a:rPr kumimoji="1" lang="en-US" altLang="ja-JP" dirty="0"/>
              <a:t> </a:t>
            </a:r>
            <a:r>
              <a:rPr kumimoji="1" lang="en-US" altLang="ja-JP" dirty="0" err="1"/>
              <a:t>liberavisse</a:t>
            </a:r>
            <a:r>
              <a:rPr kumimoji="1" lang="en-US" altLang="ja-JP" dirty="0"/>
              <a:t> </a:t>
            </a:r>
            <a:r>
              <a:rPr kumimoji="1" lang="en-US" altLang="ja-JP" dirty="0" err="1"/>
              <a:t>eum</a:t>
            </a:r>
            <a:r>
              <a:rPr kumimoji="1" lang="en-US" altLang="ja-JP" dirty="0"/>
              <a:t>. Quo </a:t>
            </a:r>
            <a:r>
              <a:rPr kumimoji="1" lang="en-US" altLang="ja-JP" dirty="0" err="1"/>
              <a:t>quando</a:t>
            </a:r>
            <a:r>
              <a:rPr kumimoji="1" lang="en-US" altLang="ja-JP" dirty="0"/>
              <a:t> </a:t>
            </a:r>
            <a:r>
              <a:rPr kumimoji="1" lang="en-US" altLang="ja-JP" dirty="0" err="1"/>
              <a:t>signiferumque</a:t>
            </a:r>
            <a:r>
              <a:rPr kumimoji="1" lang="en-US" altLang="ja-JP" dirty="0"/>
              <a:t> </a:t>
            </a:r>
            <a:r>
              <a:rPr kumimoji="1" lang="en-US" altLang="ja-JP" dirty="0" err="1"/>
              <a:t>te</a:t>
            </a:r>
            <a:r>
              <a:rPr kumimoji="1" lang="en-US" altLang="ja-JP" dirty="0"/>
              <a:t>, in </a:t>
            </a:r>
            <a:r>
              <a:rPr kumimoji="1" lang="en-US" altLang="ja-JP" dirty="0" err="1"/>
              <a:t>pri</a:t>
            </a:r>
            <a:r>
              <a:rPr kumimoji="1" lang="en-US" altLang="ja-JP" dirty="0"/>
              <a:t> liber </a:t>
            </a:r>
            <a:r>
              <a:rPr kumimoji="1" lang="en-US" altLang="ja-JP" dirty="0" err="1"/>
              <a:t>fastidii</a:t>
            </a:r>
            <a:r>
              <a:rPr kumimoji="1" lang="en-US" altLang="ja-JP" dirty="0"/>
              <a:t> </a:t>
            </a:r>
            <a:r>
              <a:rPr kumimoji="1" lang="en-US" altLang="ja-JP" dirty="0" err="1"/>
              <a:t>oporteat</a:t>
            </a:r>
            <a:r>
              <a:rPr kumimoji="1" lang="en-US" altLang="ja-JP" dirty="0"/>
              <a:t>. An </a:t>
            </a:r>
            <a:r>
              <a:rPr kumimoji="1" lang="en-US" altLang="ja-JP" dirty="0" err="1"/>
              <a:t>est</a:t>
            </a:r>
            <a:r>
              <a:rPr kumimoji="1" lang="en-US" altLang="ja-JP" dirty="0"/>
              <a:t> </a:t>
            </a:r>
            <a:r>
              <a:rPr kumimoji="1" lang="en-US" altLang="ja-JP" dirty="0" err="1"/>
              <a:t>doctus</a:t>
            </a:r>
            <a:r>
              <a:rPr kumimoji="1" lang="en-US" altLang="ja-JP" dirty="0"/>
              <a:t> </a:t>
            </a:r>
            <a:r>
              <a:rPr kumimoji="1" lang="en-US" altLang="ja-JP" dirty="0" err="1"/>
              <a:t>aperiri</a:t>
            </a:r>
            <a:r>
              <a:rPr kumimoji="1" lang="en-US" altLang="ja-JP" dirty="0"/>
              <a:t> </a:t>
            </a:r>
            <a:r>
              <a:rPr kumimoji="1" lang="en-US" altLang="ja-JP" dirty="0" err="1"/>
              <a:t>quaestio</a:t>
            </a:r>
            <a:r>
              <a:rPr kumimoji="1"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ALTERNATIVE</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64</a:t>
            </a:fld>
            <a:endParaRPr lang="en-US" dirty="0"/>
          </a:p>
        </p:txBody>
      </p:sp>
    </p:spTree>
    <p:extLst>
      <p:ext uri="{BB962C8B-B14F-4D97-AF65-F5344CB8AC3E}">
        <p14:creationId xmlns:p14="http://schemas.microsoft.com/office/powerpoint/2010/main" val="4215436060"/>
      </p:ext>
    </p:extLst>
  </p:cSld>
  <p:clrMapOvr>
    <a:masterClrMapping/>
  </p:clrMapOvr>
  <mc:AlternateContent xmlns:mc="http://schemas.openxmlformats.org/markup-compatibility/2006" xmlns:p14="http://schemas.microsoft.com/office/powerpoint/2010/main">
    <mc:Choice Requires="p14">
      <p:transition spd="slow" p14:dur="1250" advTm="4782">
        <p14:flip dir="r"/>
      </p:transition>
    </mc:Choice>
    <mc:Fallback xmlns="">
      <p:transition spd="slow" advTm="4782">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lstStyle/>
          <a:p>
            <a:r>
              <a:rPr kumimoji="1" lang="en-US" altLang="ja-JP" dirty="0"/>
              <a:t>SWOT </a:t>
            </a:r>
            <a:r>
              <a:rPr kumimoji="1" lang="en-US" altLang="ja-JP" dirty="0">
                <a:solidFill>
                  <a:schemeClr val="accent1"/>
                </a:solidFill>
              </a:rPr>
              <a:t>ANALYSIS</a:t>
            </a:r>
            <a:endParaRPr kumimoji="1" lang="ja-JP" altLang="en-US" dirty="0">
              <a:solidFill>
                <a:schemeClr val="accent1"/>
              </a:solidFill>
            </a:endParaRPr>
          </a:p>
        </p:txBody>
      </p:sp>
      <p:sp>
        <p:nvSpPr>
          <p:cNvPr id="19" name="Text Placeholder 18"/>
          <p:cNvSpPr>
            <a:spLocks noGrp="1"/>
          </p:cNvSpPr>
          <p:nvPr>
            <p:ph type="body" sz="quarter" idx="19"/>
          </p:nvPr>
        </p:nvSpPr>
        <p:spPr/>
        <p:txBody>
          <a:bodyPr/>
          <a:lstStyle/>
          <a:p>
            <a:r>
              <a:rPr kumimoji="1" lang="en-US" altLang="ja-JP" dirty="0"/>
              <a:t>S</a:t>
            </a:r>
            <a:endParaRPr kumimoji="1" lang="ja-JP" altLang="en-US" dirty="0"/>
          </a:p>
        </p:txBody>
      </p:sp>
      <p:sp>
        <p:nvSpPr>
          <p:cNvPr id="18" name="Text Placeholder 17"/>
          <p:cNvSpPr>
            <a:spLocks noGrp="1"/>
          </p:cNvSpPr>
          <p:nvPr>
            <p:ph type="body" sz="quarter" idx="18"/>
          </p:nvPr>
        </p:nvSpPr>
        <p:spPr/>
        <p:txBody>
          <a:bodyPr/>
          <a:lstStyle/>
          <a:p>
            <a:r>
              <a:rPr kumimoji="1" lang="en-US" altLang="ja-JP" dirty="0"/>
              <a:t>STRENGTHS</a:t>
            </a:r>
            <a:endParaRPr kumimoji="1" lang="ja-JP" altLang="en-US" dirty="0"/>
          </a:p>
        </p:txBody>
      </p:sp>
      <p:sp>
        <p:nvSpPr>
          <p:cNvPr id="20" name="Text Placeholder 19"/>
          <p:cNvSpPr>
            <a:spLocks noGrp="1"/>
          </p:cNvSpPr>
          <p:nvPr>
            <p:ph type="body" sz="quarter" idx="20"/>
          </p:nvPr>
        </p:nvSpPr>
        <p:spPr/>
        <p:txBody>
          <a:bodyPr/>
          <a:lstStyle/>
          <a:p>
            <a:r>
              <a:rPr kumimoji="1" lang="en-US" altLang="ja-JP" dirty="0" err="1"/>
              <a:t>Usu</a:t>
            </a:r>
            <a:r>
              <a:rPr kumimoji="1" lang="en-US" altLang="ja-JP" dirty="0"/>
              <a:t> et </a:t>
            </a:r>
            <a:r>
              <a:rPr kumimoji="1" lang="en-US" altLang="ja-JP" dirty="0" err="1"/>
              <a:t>saepe</a:t>
            </a:r>
            <a:r>
              <a:rPr kumimoji="1" lang="en-US" altLang="ja-JP" dirty="0"/>
              <a:t> </a:t>
            </a:r>
            <a:r>
              <a:rPr kumimoji="1" lang="en-US" altLang="ja-JP" dirty="0" err="1"/>
              <a:t>numquam</a:t>
            </a:r>
            <a:r>
              <a:rPr kumimoji="1" lang="en-US" altLang="ja-JP" dirty="0"/>
              <a:t> </a:t>
            </a:r>
            <a:r>
              <a:rPr kumimoji="1" lang="en-US" altLang="ja-JP" dirty="0" err="1"/>
              <a:t>scribentur</a:t>
            </a:r>
            <a:r>
              <a:rPr kumimoji="1" lang="en-US" altLang="ja-JP" dirty="0"/>
              <a:t>, in </a:t>
            </a:r>
            <a:r>
              <a:rPr kumimoji="1" lang="en-US" altLang="ja-JP" dirty="0" err="1"/>
              <a:t>sint</a:t>
            </a:r>
            <a:r>
              <a:rPr kumimoji="1" lang="en-US" altLang="ja-JP" dirty="0"/>
              <a:t> </a:t>
            </a:r>
            <a:r>
              <a:rPr kumimoji="1" lang="en-US" altLang="ja-JP" dirty="0" err="1"/>
              <a:t>philosophia</a:t>
            </a:r>
            <a:r>
              <a:rPr kumimoji="1" lang="en-US" altLang="ja-JP" dirty="0"/>
              <a:t> </a:t>
            </a:r>
            <a:r>
              <a:rPr kumimoji="1" lang="en-US" altLang="ja-JP" dirty="0" err="1"/>
              <a:t>nam</a:t>
            </a:r>
            <a:r>
              <a:rPr kumimoji="1" lang="en-US" altLang="ja-JP" dirty="0"/>
              <a:t>, at </a:t>
            </a:r>
            <a:r>
              <a:rPr kumimoji="1" lang="en-US" altLang="ja-JP" dirty="0" err="1"/>
              <a:t>consulatu</a:t>
            </a:r>
            <a:r>
              <a:rPr kumimoji="1" lang="en-US" altLang="ja-JP" dirty="0"/>
              <a:t> </a:t>
            </a:r>
            <a:r>
              <a:rPr kumimoji="1" lang="en-US" altLang="ja-JP" dirty="0" err="1"/>
              <a:t>instructior</a:t>
            </a:r>
            <a:r>
              <a:rPr kumimoji="1" lang="en-US" altLang="ja-JP" dirty="0"/>
              <a:t> </a:t>
            </a:r>
            <a:r>
              <a:rPr kumimoji="1" lang="en-US" altLang="ja-JP" dirty="0" err="1"/>
              <a:t>mel</a:t>
            </a:r>
            <a:r>
              <a:rPr kumimoji="1" lang="en-US" altLang="ja-JP" dirty="0"/>
              <a:t>. </a:t>
            </a:r>
            <a:r>
              <a:rPr kumimoji="1" lang="en-US" altLang="ja-JP" dirty="0" err="1">
                <a:solidFill>
                  <a:schemeClr val="accent1"/>
                </a:solidFill>
              </a:rPr>
              <a:t>Pri</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eius</a:t>
            </a:r>
            <a:r>
              <a:rPr kumimoji="1" lang="en-US" altLang="ja-JP" dirty="0">
                <a:solidFill>
                  <a:schemeClr val="accent1"/>
                </a:solidFill>
              </a:rPr>
              <a:t> </a:t>
            </a:r>
            <a:r>
              <a:rPr kumimoji="1" lang="en-US" altLang="ja-JP" dirty="0" err="1">
                <a:solidFill>
                  <a:schemeClr val="accent1"/>
                </a:solidFill>
              </a:rPr>
              <a:t>habeo</a:t>
            </a:r>
            <a:r>
              <a:rPr kumimoji="1" lang="en-US" altLang="ja-JP" dirty="0"/>
              <a:t>, </a:t>
            </a:r>
            <a:r>
              <a:rPr kumimoji="1" lang="en-US" altLang="ja-JP" dirty="0" err="1"/>
              <a:t>nominati</a:t>
            </a:r>
            <a:r>
              <a:rPr kumimoji="1" lang="en-US" altLang="ja-JP" dirty="0"/>
              <a:t> </a:t>
            </a:r>
            <a:r>
              <a:rPr kumimoji="1" lang="en-US" altLang="ja-JP" dirty="0" err="1"/>
              <a:t>ocurreret</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cum </a:t>
            </a:r>
            <a:r>
              <a:rPr kumimoji="1" lang="en-US" altLang="ja-JP" dirty="0" err="1"/>
              <a:t>quando</a:t>
            </a:r>
            <a:r>
              <a:rPr kumimoji="1" lang="en-US" altLang="ja-JP" dirty="0"/>
              <a:t> </a:t>
            </a:r>
            <a:r>
              <a:rPr kumimoji="1" lang="en-US" altLang="ja-JP" dirty="0" err="1"/>
              <a:t>homero</a:t>
            </a:r>
            <a:r>
              <a:rPr kumimoji="1" lang="en-US" altLang="ja-JP" dirty="0"/>
              <a:t> </a:t>
            </a:r>
            <a:r>
              <a:rPr kumimoji="1" lang="en-US" altLang="ja-JP" dirty="0" err="1"/>
              <a:t>vocibus</a:t>
            </a:r>
            <a:r>
              <a:rPr kumimoji="1" lang="en-US" altLang="ja-JP" dirty="0"/>
              <a:t> ex.</a:t>
            </a:r>
            <a:endParaRPr kumimoji="1" lang="ja-JP" altLang="en-US" dirty="0"/>
          </a:p>
        </p:txBody>
      </p:sp>
      <p:sp>
        <p:nvSpPr>
          <p:cNvPr id="21" name="Text Placeholder 20"/>
          <p:cNvSpPr>
            <a:spLocks noGrp="1"/>
          </p:cNvSpPr>
          <p:nvPr>
            <p:ph type="body" sz="quarter" idx="21"/>
          </p:nvPr>
        </p:nvSpPr>
        <p:spPr/>
        <p:txBody>
          <a:bodyPr/>
          <a:lstStyle/>
          <a:p>
            <a:r>
              <a:rPr kumimoji="1" lang="en-US" altLang="ja-JP" dirty="0"/>
              <a:t>W</a:t>
            </a:r>
            <a:endParaRPr kumimoji="1" lang="ja-JP" altLang="en-US" dirty="0"/>
          </a:p>
        </p:txBody>
      </p:sp>
      <p:sp>
        <p:nvSpPr>
          <p:cNvPr id="22" name="Text Placeholder 21"/>
          <p:cNvSpPr>
            <a:spLocks noGrp="1"/>
          </p:cNvSpPr>
          <p:nvPr>
            <p:ph type="body" sz="quarter" idx="22"/>
          </p:nvPr>
        </p:nvSpPr>
        <p:spPr/>
        <p:txBody>
          <a:bodyPr/>
          <a:lstStyle/>
          <a:p>
            <a:r>
              <a:rPr kumimoji="1" lang="en-US" altLang="ja-JP" dirty="0"/>
              <a:t>WEAKNESSES</a:t>
            </a:r>
            <a:endParaRPr kumimoji="1" lang="ja-JP" altLang="en-US" dirty="0"/>
          </a:p>
        </p:txBody>
      </p:sp>
      <p:sp>
        <p:nvSpPr>
          <p:cNvPr id="23" name="Text Placeholder 22"/>
          <p:cNvSpPr>
            <a:spLocks noGrp="1"/>
          </p:cNvSpPr>
          <p:nvPr>
            <p:ph type="body" sz="quarter" idx="23"/>
          </p:nvPr>
        </p:nvSpPr>
        <p:spPr/>
        <p:txBody>
          <a:bodyPr/>
          <a:lstStyle/>
          <a:p>
            <a:r>
              <a:rPr kumimoji="1" lang="en-US" altLang="ja-JP" dirty="0" err="1"/>
              <a:t>Vel</a:t>
            </a:r>
            <a:r>
              <a:rPr kumimoji="1" lang="en-US" altLang="ja-JP" dirty="0"/>
              <a:t> an </a:t>
            </a:r>
            <a:r>
              <a:rPr kumimoji="1" lang="en-US" altLang="ja-JP" dirty="0" err="1"/>
              <a:t>molestie</a:t>
            </a:r>
            <a:r>
              <a:rPr kumimoji="1" lang="en-US" altLang="ja-JP" dirty="0"/>
              <a:t> </a:t>
            </a:r>
            <a:r>
              <a:rPr kumimoji="1" lang="en-US" altLang="ja-JP" dirty="0" err="1"/>
              <a:t>partiendo</a:t>
            </a:r>
            <a:r>
              <a:rPr kumimoji="1" lang="en-US" altLang="ja-JP" dirty="0"/>
              <a:t>, </a:t>
            </a:r>
            <a:r>
              <a:rPr kumimoji="1" lang="en-US" altLang="ja-JP" dirty="0" err="1"/>
              <a:t>populo</a:t>
            </a:r>
            <a:r>
              <a:rPr kumimoji="1" lang="en-US" altLang="ja-JP" dirty="0"/>
              <a:t> </a:t>
            </a:r>
            <a:r>
              <a:rPr kumimoji="1" lang="en-US" altLang="ja-JP" dirty="0" err="1"/>
              <a:t>discere</a:t>
            </a:r>
            <a:r>
              <a:rPr kumimoji="1" lang="en-US" altLang="ja-JP" dirty="0"/>
              <a:t> </a:t>
            </a:r>
            <a:r>
              <a:rPr kumimoji="1" lang="en-US" altLang="ja-JP" dirty="0" err="1"/>
              <a:t>sententiae</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case </a:t>
            </a:r>
            <a:r>
              <a:rPr kumimoji="1" lang="en-US" altLang="ja-JP" dirty="0" err="1"/>
              <a:t>mutat</a:t>
            </a:r>
            <a:r>
              <a:rPr kumimoji="1" lang="en-US" altLang="ja-JP" dirty="0"/>
              <a:t> </a:t>
            </a:r>
            <a:r>
              <a:rPr kumimoji="1" lang="en-US" altLang="ja-JP" dirty="0" err="1"/>
              <a:t>labitur</a:t>
            </a:r>
            <a:r>
              <a:rPr kumimoji="1" lang="en-US" altLang="ja-JP" dirty="0"/>
              <a:t> cu vis. </a:t>
            </a:r>
            <a:r>
              <a:rPr kumimoji="1" lang="en-US" altLang="ja-JP" dirty="0" err="1"/>
              <a:t>Ponderum</a:t>
            </a:r>
            <a:r>
              <a:rPr kumimoji="1" lang="en-US" altLang="ja-JP" dirty="0"/>
              <a:t> </a:t>
            </a:r>
            <a:r>
              <a:rPr kumimoji="1" lang="en-US" altLang="ja-JP" dirty="0" err="1"/>
              <a:t>deserunt</a:t>
            </a:r>
            <a:r>
              <a:rPr kumimoji="1" lang="en-US" altLang="ja-JP" dirty="0"/>
              <a:t> </a:t>
            </a:r>
            <a:r>
              <a:rPr kumimoji="1" lang="en-US" altLang="ja-JP" dirty="0" err="1"/>
              <a:t>mediocrem</a:t>
            </a:r>
            <a:r>
              <a:rPr kumimoji="1" lang="en-US" altLang="ja-JP" dirty="0"/>
              <a:t> at </a:t>
            </a:r>
            <a:r>
              <a:rPr kumimoji="1" lang="en-US" altLang="ja-JP" dirty="0" err="1"/>
              <a:t>eos</a:t>
            </a:r>
            <a:r>
              <a:rPr kumimoji="1" lang="en-US" altLang="ja-JP" dirty="0"/>
              <a:t>, </a:t>
            </a:r>
            <a:r>
              <a:rPr kumimoji="1" lang="en-US" altLang="ja-JP" dirty="0" err="1"/>
              <a:t>ei</a:t>
            </a:r>
            <a:r>
              <a:rPr kumimoji="1" lang="en-US" altLang="ja-JP" dirty="0"/>
              <a:t> </a:t>
            </a:r>
            <a:r>
              <a:rPr kumimoji="1" lang="en-US" altLang="ja-JP" dirty="0" err="1"/>
              <a:t>suscipit</a:t>
            </a:r>
            <a:r>
              <a:rPr kumimoji="1" lang="en-US" altLang="ja-JP" dirty="0"/>
              <a:t> </a:t>
            </a:r>
            <a:r>
              <a:rPr kumimoji="1" lang="en-US" altLang="ja-JP" dirty="0" err="1"/>
              <a:t>disputando</a:t>
            </a:r>
            <a:r>
              <a:rPr kumimoji="1" lang="en-US" altLang="ja-JP" dirty="0"/>
              <a:t> has, at vis </a:t>
            </a:r>
            <a:r>
              <a:rPr kumimoji="1" lang="en-US" altLang="ja-JP" dirty="0" err="1"/>
              <a:t>assum</a:t>
            </a:r>
            <a:r>
              <a:rPr kumimoji="1" lang="en-US" altLang="ja-JP" dirty="0"/>
              <a:t> </a:t>
            </a:r>
            <a:r>
              <a:rPr kumimoji="1" lang="en-US" altLang="ja-JP" dirty="0" err="1"/>
              <a:t>ornatus</a:t>
            </a:r>
            <a:r>
              <a:rPr kumimoji="1" lang="en-US" altLang="ja-JP" dirty="0"/>
              <a:t> </a:t>
            </a:r>
            <a:r>
              <a:rPr kumimoji="1" lang="en-US" altLang="ja-JP" dirty="0" err="1"/>
              <a:t>nominavi</a:t>
            </a:r>
            <a:r>
              <a:rPr kumimoji="1" lang="en-US" altLang="ja-JP" dirty="0"/>
              <a:t>.</a:t>
            </a:r>
            <a:endParaRPr kumimoji="1" lang="ja-JP" altLang="en-US" dirty="0"/>
          </a:p>
        </p:txBody>
      </p:sp>
      <p:sp>
        <p:nvSpPr>
          <p:cNvPr id="24" name="Text Placeholder 23"/>
          <p:cNvSpPr>
            <a:spLocks noGrp="1"/>
          </p:cNvSpPr>
          <p:nvPr>
            <p:ph type="body" sz="quarter" idx="24"/>
          </p:nvPr>
        </p:nvSpPr>
        <p:spPr/>
        <p:txBody>
          <a:bodyPr/>
          <a:lstStyle/>
          <a:p>
            <a:r>
              <a:rPr kumimoji="1" lang="en-US" altLang="ja-JP" dirty="0"/>
              <a:t>O</a:t>
            </a:r>
            <a:endParaRPr kumimoji="1" lang="ja-JP" altLang="en-US" dirty="0"/>
          </a:p>
        </p:txBody>
      </p:sp>
      <p:sp>
        <p:nvSpPr>
          <p:cNvPr id="25" name="Text Placeholder 24"/>
          <p:cNvSpPr>
            <a:spLocks noGrp="1"/>
          </p:cNvSpPr>
          <p:nvPr>
            <p:ph type="body" sz="quarter" idx="25"/>
          </p:nvPr>
        </p:nvSpPr>
        <p:spPr/>
        <p:txBody>
          <a:bodyPr/>
          <a:lstStyle/>
          <a:p>
            <a:r>
              <a:rPr kumimoji="1" lang="en-US" altLang="ja-JP" dirty="0"/>
              <a:t>OPPORTUNITIES</a:t>
            </a:r>
            <a:endParaRPr kumimoji="1" lang="ja-JP" altLang="en-US" dirty="0"/>
          </a:p>
        </p:txBody>
      </p:sp>
      <p:sp>
        <p:nvSpPr>
          <p:cNvPr id="26" name="Text Placeholder 25"/>
          <p:cNvSpPr>
            <a:spLocks noGrp="1"/>
          </p:cNvSpPr>
          <p:nvPr>
            <p:ph type="body" sz="quarter" idx="26"/>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a:t>
            </a:r>
            <a:endParaRPr kumimoji="1" lang="ja-JP" altLang="en-US" dirty="0"/>
          </a:p>
        </p:txBody>
      </p:sp>
      <p:sp>
        <p:nvSpPr>
          <p:cNvPr id="27" name="Text Placeholder 26"/>
          <p:cNvSpPr>
            <a:spLocks noGrp="1"/>
          </p:cNvSpPr>
          <p:nvPr>
            <p:ph type="body" sz="quarter" idx="27"/>
          </p:nvPr>
        </p:nvSpPr>
        <p:spPr/>
        <p:txBody>
          <a:bodyPr/>
          <a:lstStyle/>
          <a:p>
            <a:r>
              <a:rPr kumimoji="1" lang="en-US" altLang="ja-JP" dirty="0"/>
              <a:t>T</a:t>
            </a:r>
            <a:endParaRPr kumimoji="1" lang="ja-JP" altLang="en-US" dirty="0"/>
          </a:p>
        </p:txBody>
      </p:sp>
      <p:sp>
        <p:nvSpPr>
          <p:cNvPr id="28" name="Text Placeholder 27"/>
          <p:cNvSpPr>
            <a:spLocks noGrp="1"/>
          </p:cNvSpPr>
          <p:nvPr>
            <p:ph type="body" sz="quarter" idx="28"/>
          </p:nvPr>
        </p:nvSpPr>
        <p:spPr/>
        <p:txBody>
          <a:bodyPr/>
          <a:lstStyle/>
          <a:p>
            <a:r>
              <a:rPr kumimoji="1" lang="en-US" altLang="ja-JP" dirty="0"/>
              <a:t>THREATS</a:t>
            </a:r>
            <a:endParaRPr kumimoji="1" lang="ja-JP" altLang="en-US" dirty="0"/>
          </a:p>
        </p:txBody>
      </p:sp>
      <p:sp>
        <p:nvSpPr>
          <p:cNvPr id="29" name="Text Placeholder 28"/>
          <p:cNvSpPr>
            <a:spLocks noGrp="1"/>
          </p:cNvSpPr>
          <p:nvPr>
            <p:ph type="body" sz="quarter" idx="29"/>
          </p:nvPr>
        </p:nvSpPr>
        <p:spPr/>
        <p:txBody>
          <a:bodyPr/>
          <a:lstStyle/>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solidFill>
                  <a:schemeClr val="accent1"/>
                </a:solidFill>
              </a:rPr>
              <a:t>Ius</a:t>
            </a:r>
            <a:r>
              <a:rPr kumimoji="1" lang="en-US" altLang="ja-JP" dirty="0">
                <a:solidFill>
                  <a:schemeClr val="accent1"/>
                </a:solidFill>
              </a:rPr>
              <a:t> mandamus </a:t>
            </a:r>
            <a:r>
              <a:rPr kumimoji="1" lang="en-US" altLang="ja-JP" dirty="0" err="1">
                <a:solidFill>
                  <a:schemeClr val="accent1"/>
                </a:solidFill>
              </a:rPr>
              <a:t>signiferumque</a:t>
            </a:r>
            <a:r>
              <a:rPr kumimoji="1" lang="en-US" altLang="ja-JP" dirty="0">
                <a:solidFill>
                  <a:schemeClr val="accent1"/>
                </a:solidFill>
              </a:rPr>
              <a:t> ad</a:t>
            </a:r>
            <a:r>
              <a:rPr kumimoji="1" lang="en-US" altLang="ja-JP" dirty="0"/>
              <a:t>.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65</a:t>
            </a:fld>
            <a:endParaRPr lang="en-US" dirty="0"/>
          </a:p>
        </p:txBody>
      </p:sp>
    </p:spTree>
    <p:extLst>
      <p:ext uri="{BB962C8B-B14F-4D97-AF65-F5344CB8AC3E}">
        <p14:creationId xmlns:p14="http://schemas.microsoft.com/office/powerpoint/2010/main" val="2626765153"/>
      </p:ext>
    </p:extLst>
  </p:cSld>
  <p:clrMapOvr>
    <a:masterClrMapping/>
  </p:clrMapOvr>
  <mc:AlternateContent xmlns:mc="http://schemas.openxmlformats.org/markup-compatibility/2006" xmlns:p14="http://schemas.microsoft.com/office/powerpoint/2010/main">
    <mc:Choice Requires="p14">
      <p:transition spd="slow" p14:dur="1250" advTm="7185">
        <p14:flip dir="r"/>
      </p:transition>
    </mc:Choice>
    <mc:Fallback xmlns="">
      <p:transition spd="slow" advTm="7185">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4"/>
          </p:nvPr>
        </p:nvSpPr>
        <p:spPr/>
        <p:txBody>
          <a:bodyPr/>
          <a:lstStyle/>
          <a:p>
            <a:r>
              <a:rPr kumimoji="1" lang="en-US" altLang="ja-JP" dirty="0"/>
              <a:t>QUALITY</a:t>
            </a:r>
          </a:p>
        </p:txBody>
      </p:sp>
      <p:sp>
        <p:nvSpPr>
          <p:cNvPr id="8" name="Text Placeholder 7"/>
          <p:cNvSpPr>
            <a:spLocks noGrp="1"/>
          </p:cNvSpPr>
          <p:nvPr>
            <p:ph type="body" sz="quarter" idx="15"/>
          </p:nvPr>
        </p:nvSpPr>
        <p:spPr/>
        <p:txBody>
          <a:bodyPr/>
          <a:lstStyle/>
          <a:p>
            <a:r>
              <a:rPr kumimoji="1" lang="en-US" altLang="ja-JP" dirty="0"/>
              <a:t>COST</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SCHEDULE</a:t>
            </a:r>
          </a:p>
        </p:txBody>
      </p:sp>
      <p:sp>
        <p:nvSpPr>
          <p:cNvPr id="10" name="Text Placeholder 9"/>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p>
        </p:txBody>
      </p:sp>
      <p:sp>
        <p:nvSpPr>
          <p:cNvPr id="11" name="Text Placeholder 10"/>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a:t>
            </a:r>
            <a:r>
              <a:rPr kumimoji="1" lang="en-US" altLang="ja-JP" dirty="0" err="1"/>
              <a:t>mea</a:t>
            </a:r>
            <a:r>
              <a:rPr kumimoji="1" lang="en-US" altLang="ja-JP" dirty="0"/>
              <a:t>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2" name="Text Placeholder 11"/>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solidFill>
                  <a:schemeClr val="accent1"/>
                </a:solidFill>
              </a:rPr>
              <a:t>Neglegentur</a:t>
            </a:r>
            <a:r>
              <a:rPr kumimoji="1" lang="en-US" altLang="ja-JP" dirty="0">
                <a:solidFill>
                  <a:schemeClr val="accent1"/>
                </a:solidFill>
              </a:rPr>
              <a:t> </a:t>
            </a:r>
            <a:r>
              <a:rPr kumimoji="1" lang="en-US" altLang="ja-JP" dirty="0" err="1">
                <a:solidFill>
                  <a:schemeClr val="accent1"/>
                </a:solidFill>
              </a:rPr>
              <a:t>liberavisse</a:t>
            </a:r>
            <a:r>
              <a:rPr kumimoji="1" lang="en-US" altLang="ja-JP" dirty="0">
                <a:solidFill>
                  <a:schemeClr val="accent1"/>
                </a:solidFill>
              </a:rPr>
              <a:t> has in</a:t>
            </a:r>
            <a:r>
              <a:rPr kumimoji="1" lang="en-US" altLang="ja-JP" dirty="0"/>
              <a:t>,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
        <p:nvSpPr>
          <p:cNvPr id="6" name="Title 5"/>
          <p:cNvSpPr>
            <a:spLocks noGrp="1"/>
          </p:cNvSpPr>
          <p:nvPr>
            <p:ph type="title"/>
          </p:nvPr>
        </p:nvSpPr>
        <p:spPr/>
        <p:txBody>
          <a:bodyPr/>
          <a:lstStyle/>
          <a:p>
            <a:r>
              <a:rPr kumimoji="1" lang="en-US" altLang="ja-JP" dirty="0"/>
              <a:t>TASK </a:t>
            </a:r>
            <a:r>
              <a:rPr kumimoji="1" lang="en-US" altLang="ja-JP" dirty="0">
                <a:solidFill>
                  <a:schemeClr val="accent1"/>
                </a:solidFill>
              </a:rPr>
              <a:t>PRIORITY</a:t>
            </a:r>
            <a:endParaRPr kumimoji="1" lang="ja-JP" altLang="en-US" dirty="0">
              <a:solidFill>
                <a:schemeClr val="accent1"/>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66</a:t>
            </a:fld>
            <a:endParaRPr lang="en-US" dirty="0"/>
          </a:p>
        </p:txBody>
      </p:sp>
    </p:spTree>
    <p:extLst>
      <p:ext uri="{BB962C8B-B14F-4D97-AF65-F5344CB8AC3E}">
        <p14:creationId xmlns:p14="http://schemas.microsoft.com/office/powerpoint/2010/main" val="3105149897"/>
      </p:ext>
    </p:extLst>
  </p:cSld>
  <p:clrMapOvr>
    <a:masterClrMapping/>
  </p:clrMapOvr>
  <mc:AlternateContent xmlns:mc="http://schemas.openxmlformats.org/markup-compatibility/2006" xmlns:p14="http://schemas.microsoft.com/office/powerpoint/2010/main">
    <mc:Choice Requires="p14">
      <p:transition spd="slow" p14:dur="1250" advTm="6718">
        <p14:flip dir="r"/>
      </p:transition>
    </mc:Choice>
    <mc:Fallback xmlns="">
      <p:transition spd="slow" advTm="6718">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2" name="Text Placeholder 1"/>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A</a:t>
            </a:r>
            <a:r>
              <a:rPr kumimoji="1" lang="en-US" altLang="ja-JP" dirty="0">
                <a:solidFill>
                  <a:schemeClr val="accent1"/>
                </a:solidFill>
              </a:rPr>
              <a:t>N</a:t>
            </a:r>
            <a:r>
              <a:rPr kumimoji="1" lang="en-US" altLang="ja-JP" dirty="0"/>
              <a:t>ALYSIS</a:t>
            </a:r>
            <a:endParaRPr kumimoji="1" lang="ja-JP" altLang="en-US" dirty="0"/>
          </a:p>
        </p:txBody>
      </p:sp>
    </p:spTree>
    <p:extLst>
      <p:ext uri="{BB962C8B-B14F-4D97-AF65-F5344CB8AC3E}">
        <p14:creationId xmlns:p14="http://schemas.microsoft.com/office/powerpoint/2010/main" val="612090422"/>
      </p:ext>
    </p:extLst>
  </p:cSld>
  <p:clrMapOvr>
    <a:masterClrMapping/>
  </p:clrMapOvr>
  <mc:AlternateContent xmlns:mc="http://schemas.openxmlformats.org/markup-compatibility/2006" xmlns:p14="http://schemas.microsoft.com/office/powerpoint/2010/main">
    <mc:Choice Requires="p14">
      <p:transition spd="slow" p14:dur="1250" advTm="2557">
        <p14:flip dir="r"/>
      </p:transition>
    </mc:Choice>
    <mc:Fallback xmlns="">
      <p:transition spd="slow" advTm="2557">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MARKETING</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6" name="Text Placeholder 5"/>
          <p:cNvSpPr>
            <a:spLocks noGrp="1"/>
          </p:cNvSpPr>
          <p:nvPr>
            <p:ph type="body" sz="quarter" idx="18"/>
          </p:nvPr>
        </p:nvSpPr>
        <p:spPr/>
        <p:txBody>
          <a:bodyPr/>
          <a:lstStyle/>
          <a:p>
            <a:r>
              <a:rPr kumimoji="1" lang="en-US" altLang="ja-JP" dirty="0"/>
              <a:t>KEYWORD 1</a:t>
            </a:r>
            <a:endParaRPr kumimoji="1" lang="ja-JP" altLang="en-US" dirty="0"/>
          </a:p>
        </p:txBody>
      </p:sp>
      <p:sp>
        <p:nvSpPr>
          <p:cNvPr id="7" name="Text Placeholder 6"/>
          <p:cNvSpPr>
            <a:spLocks noGrp="1"/>
          </p:cNvSpPr>
          <p:nvPr>
            <p:ph type="body" sz="quarter" idx="26"/>
          </p:nvPr>
        </p:nvSpPr>
        <p:spPr/>
        <p:txBody>
          <a:bodyPr/>
          <a:lstStyle/>
          <a:p>
            <a:r>
              <a:rPr kumimoji="1" lang="it-IT" altLang="ja-JP" dirty="0"/>
              <a:t>Pri quis nostro deterruisset ex, duo ex aeterno inciderint, </a:t>
            </a:r>
            <a:r>
              <a:rPr kumimoji="1" lang="it-IT" altLang="ja-JP" dirty="0">
                <a:solidFill>
                  <a:schemeClr val="accent1"/>
                </a:solidFill>
              </a:rPr>
              <a:t>sit qualisque consetetur </a:t>
            </a:r>
            <a:r>
              <a:rPr kumimoji="1" lang="it-IT" altLang="ja-JP" dirty="0"/>
              <a:t>accommodare at.</a:t>
            </a:r>
            <a:endParaRPr kumimoji="1" lang="ja-JP" altLang="en-US" dirty="0"/>
          </a:p>
        </p:txBody>
      </p:sp>
      <p:sp>
        <p:nvSpPr>
          <p:cNvPr id="8" name="Text Placeholder 7"/>
          <p:cNvSpPr>
            <a:spLocks noGrp="1"/>
          </p:cNvSpPr>
          <p:nvPr>
            <p:ph type="body" sz="quarter" idx="27"/>
          </p:nvPr>
        </p:nvSpPr>
        <p:spPr/>
        <p:txBody>
          <a:bodyPr/>
          <a:lstStyle/>
          <a:p>
            <a:r>
              <a:rPr kumimoji="1" lang="en-US" altLang="ja-JP" dirty="0"/>
              <a:t>KEYWORD 2</a:t>
            </a:r>
            <a:endParaRPr kumimoji="1" lang="ja-JP" altLang="en-US" dirty="0"/>
          </a:p>
        </p:txBody>
      </p:sp>
      <p:sp>
        <p:nvSpPr>
          <p:cNvPr id="9" name="Text Placeholder 8"/>
          <p:cNvSpPr>
            <a:spLocks noGrp="1"/>
          </p:cNvSpPr>
          <p:nvPr>
            <p:ph type="body" sz="quarter" idx="28"/>
          </p:nvPr>
        </p:nvSpPr>
        <p:spPr/>
        <p:txBody>
          <a:bodyPr/>
          <a:lstStyle/>
          <a:p>
            <a:r>
              <a:rPr kumimoji="1" lang="en-US" altLang="ja-JP" dirty="0"/>
              <a:t>Et </a:t>
            </a:r>
            <a:r>
              <a:rPr kumimoji="1" lang="en-US" altLang="ja-JP" dirty="0" err="1"/>
              <a:t>sed</a:t>
            </a:r>
            <a:r>
              <a:rPr kumimoji="1" lang="en-US" altLang="ja-JP" dirty="0"/>
              <a:t> </a:t>
            </a:r>
            <a:r>
              <a:rPr kumimoji="1" lang="en-US" altLang="ja-JP" dirty="0" err="1"/>
              <a:t>verterem</a:t>
            </a:r>
            <a:r>
              <a:rPr kumimoji="1" lang="en-US" altLang="ja-JP" dirty="0"/>
              <a:t> </a:t>
            </a:r>
            <a:r>
              <a:rPr kumimoji="1" lang="en-US" altLang="ja-JP" dirty="0" err="1"/>
              <a:t>signiferumque</a:t>
            </a:r>
            <a:r>
              <a:rPr kumimoji="1" lang="en-US" altLang="ja-JP" dirty="0"/>
              <a:t> </a:t>
            </a:r>
            <a:r>
              <a:rPr kumimoji="1" lang="en-US" altLang="ja-JP" dirty="0" err="1"/>
              <a:t>vituperatoribus</a:t>
            </a:r>
            <a:r>
              <a:rPr kumimoji="1" lang="en-US" altLang="ja-JP" dirty="0"/>
              <a:t>. </a:t>
            </a:r>
            <a:r>
              <a:rPr kumimoji="1" lang="en-US" altLang="ja-JP" dirty="0" err="1"/>
              <a:t>Scripta</a:t>
            </a:r>
            <a:r>
              <a:rPr kumimoji="1" lang="en-US" altLang="ja-JP" dirty="0"/>
              <a:t> </a:t>
            </a:r>
            <a:r>
              <a:rPr kumimoji="1" lang="en-US" altLang="ja-JP" dirty="0" err="1"/>
              <a:t>mentitum</a:t>
            </a:r>
            <a:r>
              <a:rPr kumimoji="1" lang="en-US" altLang="ja-JP" dirty="0"/>
              <a:t> </a:t>
            </a:r>
            <a:r>
              <a:rPr kumimoji="1" lang="en-US" altLang="ja-JP" dirty="0" err="1"/>
              <a:t>pertinax</a:t>
            </a:r>
            <a:r>
              <a:rPr kumimoji="1" lang="en-US" altLang="ja-JP" dirty="0"/>
              <a:t> </a:t>
            </a:r>
            <a:r>
              <a:rPr kumimoji="1" lang="en-US" altLang="ja-JP" dirty="0" err="1"/>
              <a:t>sed</a:t>
            </a:r>
            <a:r>
              <a:rPr kumimoji="1" lang="en-US" altLang="ja-JP" dirty="0"/>
              <a:t> </a:t>
            </a:r>
            <a:r>
              <a:rPr kumimoji="1" lang="en-US" altLang="ja-JP" dirty="0" err="1"/>
              <a:t>ut.</a:t>
            </a:r>
            <a:endParaRPr kumimoji="1" lang="ja-JP" altLang="en-US" dirty="0"/>
          </a:p>
        </p:txBody>
      </p:sp>
      <p:sp>
        <p:nvSpPr>
          <p:cNvPr id="10" name="Text Placeholder 9"/>
          <p:cNvSpPr>
            <a:spLocks noGrp="1"/>
          </p:cNvSpPr>
          <p:nvPr>
            <p:ph type="body" sz="quarter" idx="29"/>
          </p:nvPr>
        </p:nvSpPr>
        <p:spPr/>
        <p:txBody>
          <a:bodyPr/>
          <a:lstStyle/>
          <a:p>
            <a:r>
              <a:rPr kumimoji="1" lang="en-US" altLang="ja-JP" dirty="0"/>
              <a:t>KEYWORD 3</a:t>
            </a:r>
            <a:endParaRPr kumimoji="1" lang="ja-JP" altLang="en-US" dirty="0"/>
          </a:p>
        </p:txBody>
      </p:sp>
      <p:sp>
        <p:nvSpPr>
          <p:cNvPr id="11" name="Text Placeholder 10"/>
          <p:cNvSpPr>
            <a:spLocks noGrp="1"/>
          </p:cNvSpPr>
          <p:nvPr>
            <p:ph type="body" sz="quarter" idx="30"/>
          </p:nvPr>
        </p:nvSpPr>
        <p:spPr/>
        <p:txBody>
          <a:bodyPr/>
          <a:lstStyle/>
          <a:p>
            <a:r>
              <a:rPr kumimoji="1" lang="en-US" altLang="ja-JP" dirty="0"/>
              <a:t>In </a:t>
            </a:r>
            <a:r>
              <a:rPr kumimoji="1" lang="en-US" altLang="ja-JP" dirty="0" err="1"/>
              <a:t>ancillae</a:t>
            </a:r>
            <a:r>
              <a:rPr kumimoji="1" lang="en-US" altLang="ja-JP" dirty="0"/>
              <a:t> </a:t>
            </a:r>
            <a:r>
              <a:rPr kumimoji="1" lang="en-US" altLang="ja-JP" dirty="0" err="1"/>
              <a:t>tractatos</a:t>
            </a:r>
            <a:r>
              <a:rPr kumimoji="1" lang="en-US" altLang="ja-JP" dirty="0"/>
              <a:t> </a:t>
            </a:r>
            <a:r>
              <a:rPr kumimoji="1" lang="en-US" altLang="ja-JP" dirty="0" err="1"/>
              <a:t>incorrupte</a:t>
            </a:r>
            <a:r>
              <a:rPr kumimoji="1" lang="en-US" altLang="ja-JP" dirty="0"/>
              <a:t> sed. Id </a:t>
            </a:r>
            <a:r>
              <a:rPr kumimoji="1" lang="en-US" altLang="ja-JP" dirty="0" err="1"/>
              <a:t>ponderum</a:t>
            </a:r>
            <a:r>
              <a:rPr kumimoji="1" lang="en-US" altLang="ja-JP" dirty="0"/>
              <a:t> </a:t>
            </a:r>
            <a:r>
              <a:rPr kumimoji="1" lang="en-US" altLang="ja-JP" dirty="0" err="1"/>
              <a:t>reprimique</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Ne </a:t>
            </a:r>
            <a:r>
              <a:rPr kumimoji="1" lang="en-US" altLang="ja-JP" dirty="0" err="1"/>
              <a:t>erat</a:t>
            </a:r>
            <a:r>
              <a:rPr kumimoji="1" lang="en-US" altLang="ja-JP" dirty="0"/>
              <a:t> </a:t>
            </a:r>
            <a:r>
              <a:rPr kumimoji="1" lang="en-US" altLang="ja-JP" dirty="0" err="1"/>
              <a:t>appetere</a:t>
            </a:r>
            <a:r>
              <a:rPr kumimoji="1" lang="en-US" altLang="ja-JP" dirty="0"/>
              <a:t> qui. </a:t>
            </a:r>
            <a:endParaRPr kumimoji="1" lang="ja-JP" altLang="en-US" dirty="0"/>
          </a:p>
        </p:txBody>
      </p:sp>
      <p:sp>
        <p:nvSpPr>
          <p:cNvPr id="12" name="Text Placeholder 11"/>
          <p:cNvSpPr>
            <a:spLocks noGrp="1"/>
          </p:cNvSpPr>
          <p:nvPr>
            <p:ph type="body" sz="quarter" idx="31"/>
          </p:nvPr>
        </p:nvSpPr>
        <p:spPr/>
        <p:txBody>
          <a:bodyPr/>
          <a:lstStyle/>
          <a:p>
            <a:r>
              <a:rPr kumimoji="1" lang="en-US" altLang="ja-JP" dirty="0"/>
              <a:t>KEYWORD 4</a:t>
            </a:r>
            <a:endParaRPr kumimoji="1" lang="ja-JP" altLang="en-US" dirty="0"/>
          </a:p>
        </p:txBody>
      </p:sp>
      <p:sp>
        <p:nvSpPr>
          <p:cNvPr id="13" name="Text Placeholder 12"/>
          <p:cNvSpPr>
            <a:spLocks noGrp="1"/>
          </p:cNvSpPr>
          <p:nvPr>
            <p:ph type="body" sz="quarter" idx="32"/>
          </p:nvPr>
        </p:nvSpPr>
        <p:spPr/>
        <p:txBody>
          <a:bodyPr/>
          <a:lstStyle/>
          <a:p>
            <a:r>
              <a:rPr kumimoji="1" lang="en-US" altLang="ja-JP" dirty="0"/>
              <a:t>Pro at brute </a:t>
            </a:r>
            <a:r>
              <a:rPr kumimoji="1" lang="en-US" altLang="ja-JP" dirty="0" err="1"/>
              <a:t>putant</a:t>
            </a:r>
            <a:r>
              <a:rPr kumimoji="1" lang="en-US" altLang="ja-JP" dirty="0"/>
              <a:t> </a:t>
            </a:r>
            <a:r>
              <a:rPr kumimoji="1" lang="en-US" altLang="ja-JP" dirty="0" err="1"/>
              <a:t>prodesset</a:t>
            </a:r>
            <a:r>
              <a:rPr kumimoji="1" lang="en-US" altLang="ja-JP" dirty="0"/>
              <a:t>. Has </a:t>
            </a:r>
            <a:r>
              <a:rPr kumimoji="1" lang="en-US" altLang="ja-JP" dirty="0" err="1"/>
              <a:t>labitur</a:t>
            </a:r>
            <a:r>
              <a:rPr kumimoji="1" lang="en-US" altLang="ja-JP" dirty="0"/>
              <a:t> </a:t>
            </a:r>
            <a:r>
              <a:rPr kumimoji="1" lang="en-US" altLang="ja-JP" dirty="0" err="1"/>
              <a:t>principes</a:t>
            </a:r>
            <a:r>
              <a:rPr kumimoji="1" lang="en-US" altLang="ja-JP" dirty="0"/>
              <a:t> </a:t>
            </a:r>
            <a:r>
              <a:rPr kumimoji="1" lang="en-US" altLang="ja-JP" dirty="0" err="1"/>
              <a:t>honestatis</a:t>
            </a:r>
            <a:r>
              <a:rPr kumimoji="1" lang="en-US" altLang="ja-JP" dirty="0"/>
              <a:t> </a:t>
            </a:r>
            <a:r>
              <a:rPr kumimoji="1" lang="en-US" altLang="ja-JP" dirty="0" err="1"/>
              <a:t>ea</a:t>
            </a:r>
            <a:r>
              <a:rPr kumimoji="1" lang="en-US" altLang="ja-JP" dirty="0"/>
              <a:t>, </a:t>
            </a:r>
            <a:r>
              <a:rPr kumimoji="1" lang="en-US" altLang="ja-JP" dirty="0" err="1"/>
              <a:t>usu</a:t>
            </a:r>
            <a:r>
              <a:rPr kumimoji="1" lang="en-US" altLang="ja-JP" dirty="0"/>
              <a:t> ex </a:t>
            </a:r>
            <a:r>
              <a:rPr kumimoji="1" lang="en-US" altLang="ja-JP" dirty="0" err="1"/>
              <a:t>voluptaria</a:t>
            </a:r>
            <a:r>
              <a:rPr kumimoji="1" lang="en-US" altLang="ja-JP" dirty="0"/>
              <a:t> </a:t>
            </a:r>
            <a:r>
              <a:rPr kumimoji="1" lang="en-US" altLang="ja-JP" dirty="0" err="1"/>
              <a:t>comprehensam</a:t>
            </a:r>
            <a:r>
              <a:rPr kumimoji="1" lang="en-US" altLang="ja-JP" dirty="0"/>
              <a:t>.</a:t>
            </a:r>
            <a:endParaRPr kumimoji="1" lang="ja-JP" altLang="en-US" dirty="0"/>
          </a:p>
        </p:txBody>
      </p:sp>
      <p:sp>
        <p:nvSpPr>
          <p:cNvPr id="14" name="Text Placeholder 13"/>
          <p:cNvSpPr>
            <a:spLocks noGrp="1"/>
          </p:cNvSpPr>
          <p:nvPr>
            <p:ph type="body" sz="quarter" idx="33"/>
          </p:nvPr>
        </p:nvSpPr>
        <p:spPr/>
        <p:txBody>
          <a:bodyPr/>
          <a:lstStyle/>
          <a:p>
            <a:r>
              <a:rPr kumimoji="1" lang="en-US" altLang="ja-JP" dirty="0"/>
              <a:t>KEYWORD 5</a:t>
            </a:r>
            <a:endParaRPr kumimoji="1" lang="ja-JP" altLang="en-US" dirty="0"/>
          </a:p>
        </p:txBody>
      </p:sp>
      <p:sp>
        <p:nvSpPr>
          <p:cNvPr id="15" name="Text Placeholder 14"/>
          <p:cNvSpPr>
            <a:spLocks noGrp="1"/>
          </p:cNvSpPr>
          <p:nvPr>
            <p:ph type="body" sz="quarter" idx="34"/>
          </p:nvPr>
        </p:nvSpPr>
        <p:spPr/>
        <p:txBody>
          <a:bodyPr/>
          <a:lstStyle/>
          <a:p>
            <a:r>
              <a:rPr kumimoji="1" lang="en-US" altLang="ja-JP" dirty="0" err="1"/>
              <a:t>Eam</a:t>
            </a:r>
            <a:r>
              <a:rPr kumimoji="1" lang="en-US" altLang="ja-JP" dirty="0"/>
              <a:t> </a:t>
            </a:r>
            <a:r>
              <a:rPr kumimoji="1" lang="en-US" altLang="ja-JP" dirty="0" err="1"/>
              <a:t>timeam</a:t>
            </a:r>
            <a:r>
              <a:rPr kumimoji="1" lang="en-US" altLang="ja-JP" dirty="0"/>
              <a:t> </a:t>
            </a:r>
            <a:r>
              <a:rPr kumimoji="1" lang="en-US" altLang="ja-JP" dirty="0" err="1"/>
              <a:t>singulis</a:t>
            </a:r>
            <a:r>
              <a:rPr kumimoji="1" lang="en-US" altLang="ja-JP" dirty="0"/>
              <a:t> </a:t>
            </a:r>
            <a:r>
              <a:rPr kumimoji="1" lang="en-US" altLang="ja-JP" dirty="0" err="1"/>
              <a:t>sensibus</a:t>
            </a:r>
            <a:r>
              <a:rPr kumimoji="1" lang="en-US" altLang="ja-JP" dirty="0"/>
              <a:t> </a:t>
            </a:r>
            <a:r>
              <a:rPr kumimoji="1" lang="en-US" altLang="ja-JP" dirty="0" err="1"/>
              <a:t>te</a:t>
            </a:r>
            <a:r>
              <a:rPr kumimoji="1" lang="en-US" altLang="ja-JP" dirty="0"/>
              <a:t>, ex </a:t>
            </a:r>
            <a:r>
              <a:rPr kumimoji="1" lang="en-US" altLang="ja-JP" dirty="0" err="1"/>
              <a:t>agam</a:t>
            </a:r>
            <a:r>
              <a:rPr kumimoji="1" lang="en-US" altLang="ja-JP" dirty="0"/>
              <a:t> </a:t>
            </a:r>
            <a:r>
              <a:rPr kumimoji="1" lang="en-US" altLang="ja-JP" dirty="0" err="1"/>
              <a:t>timeam</a:t>
            </a:r>
            <a:r>
              <a:rPr kumimoji="1" lang="en-US" altLang="ja-JP" dirty="0"/>
              <a:t> </a:t>
            </a:r>
            <a:r>
              <a:rPr kumimoji="1" lang="en-US" altLang="ja-JP" dirty="0" err="1"/>
              <a:t>eam</a:t>
            </a:r>
            <a:r>
              <a:rPr kumimoji="1" lang="en-US" altLang="ja-JP" dirty="0"/>
              <a:t>, </a:t>
            </a:r>
            <a:r>
              <a:rPr kumimoji="1" lang="en-US" altLang="ja-JP" dirty="0" err="1"/>
              <a:t>eam</a:t>
            </a:r>
            <a:r>
              <a:rPr kumimoji="1" lang="en-US" altLang="ja-JP" dirty="0"/>
              <a:t> ad </a:t>
            </a:r>
            <a:r>
              <a:rPr kumimoji="1" lang="en-US" altLang="ja-JP" dirty="0" err="1"/>
              <a:t>malis</a:t>
            </a:r>
            <a:r>
              <a:rPr kumimoji="1" lang="en-US" altLang="ja-JP" dirty="0"/>
              <a:t> </a:t>
            </a:r>
            <a:r>
              <a:rPr kumimoji="1" lang="en-US" altLang="ja-JP" dirty="0" err="1"/>
              <a:t>putant</a:t>
            </a:r>
            <a:r>
              <a:rPr kumimoji="1" lang="en-US" altLang="ja-JP" dirty="0"/>
              <a:t>. </a:t>
            </a:r>
            <a:r>
              <a:rPr kumimoji="1" lang="en-US" altLang="ja-JP" dirty="0" err="1">
                <a:solidFill>
                  <a:schemeClr val="accent1"/>
                </a:solidFill>
              </a:rPr>
              <a:t>Populo</a:t>
            </a:r>
            <a:r>
              <a:rPr kumimoji="1" lang="en-US" altLang="ja-JP" dirty="0">
                <a:solidFill>
                  <a:schemeClr val="accent1"/>
                </a:solidFill>
              </a:rPr>
              <a:t> </a:t>
            </a:r>
            <a:r>
              <a:rPr kumimoji="1" lang="en-US" altLang="ja-JP" dirty="0" err="1">
                <a:solidFill>
                  <a:schemeClr val="accent1"/>
                </a:solidFill>
              </a:rPr>
              <a:t>definiebas</a:t>
            </a:r>
            <a:r>
              <a:rPr kumimoji="1" lang="en-US" altLang="ja-JP" dirty="0">
                <a:solidFill>
                  <a:schemeClr val="accent1"/>
                </a:solidFill>
              </a:rPr>
              <a:t> ne </a:t>
            </a:r>
            <a:r>
              <a:rPr kumimoji="1" lang="en-US" altLang="ja-JP" dirty="0" err="1">
                <a:solidFill>
                  <a:schemeClr val="accent1"/>
                </a:solidFill>
              </a:rPr>
              <a:t>nam</a:t>
            </a:r>
            <a:r>
              <a:rPr kumimoji="1" lang="en-US" altLang="ja-JP" dirty="0"/>
              <a:t>.</a:t>
            </a:r>
            <a:endParaRPr kumimoji="1" lang="ja-JP" altLang="en-US" dirty="0"/>
          </a:p>
        </p:txBody>
      </p:sp>
      <p:sp>
        <p:nvSpPr>
          <p:cNvPr id="16" name="Footer Placeholder 1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68</a:t>
            </a:fld>
            <a:endParaRPr lang="en-US" dirty="0"/>
          </a:p>
        </p:txBody>
      </p:sp>
    </p:spTree>
    <p:extLst>
      <p:ext uri="{BB962C8B-B14F-4D97-AF65-F5344CB8AC3E}">
        <p14:creationId xmlns:p14="http://schemas.microsoft.com/office/powerpoint/2010/main" val="143442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62">
        <p15:prstTrans prst="prestige"/>
      </p:transition>
    </mc:Choice>
    <mc:Fallback xmlns="">
      <p:transition spd="slow" advTm="6062">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CUSTOM BATTERY </a:t>
            </a:r>
            <a:r>
              <a:rPr kumimoji="1" lang="en-US" altLang="ja-JP" dirty="0">
                <a:solidFill>
                  <a:schemeClr val="accent1"/>
                </a:solidFill>
              </a:rPr>
              <a:t>GRAPH</a:t>
            </a:r>
            <a:endParaRPr kumimoji="1" lang="ja-JP" altLang="en-US" dirty="0">
              <a:solidFill>
                <a:schemeClr val="accent1"/>
              </a:solidFill>
            </a:endParaRPr>
          </a:p>
        </p:txBody>
      </p:sp>
      <p:sp>
        <p:nvSpPr>
          <p:cNvPr id="27" name="Freeform: Shape 26"/>
          <p:cNvSpPr/>
          <p:nvPr/>
        </p:nvSpPr>
        <p:spPr>
          <a:xfrm rot="5400000">
            <a:off x="2529062"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562135"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Freeform: Shape 43"/>
          <p:cNvSpPr/>
          <p:nvPr/>
        </p:nvSpPr>
        <p:spPr>
          <a:xfrm rot="5400000">
            <a:off x="12246376"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13279449"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13279449" y="478086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13279449" y="4046694"/>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p:cNvSpPr/>
          <p:nvPr/>
        </p:nvSpPr>
        <p:spPr>
          <a:xfrm>
            <a:off x="13279449" y="3312526"/>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Freeform: Shape 49"/>
          <p:cNvSpPr/>
          <p:nvPr/>
        </p:nvSpPr>
        <p:spPr>
          <a:xfrm rot="5400000">
            <a:off x="7387719" y="374620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8420792" y="553400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8420792" y="479983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Text Placeholder 20"/>
          <p:cNvSpPr txBox="1">
            <a:spLocks/>
          </p:cNvSpPr>
          <p:nvPr/>
        </p:nvSpPr>
        <p:spPr>
          <a:xfrm>
            <a:off x="2037498"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PROGRAMMING</a:t>
            </a:r>
            <a:endParaRPr kumimoji="1" lang="ja-JP" altLang="en-US" sz="3200" dirty="0">
              <a:solidFill>
                <a:schemeClr val="bg2"/>
              </a:solidFill>
              <a:latin typeface="+mj-lt"/>
            </a:endParaRPr>
          </a:p>
        </p:txBody>
      </p:sp>
      <p:sp>
        <p:nvSpPr>
          <p:cNvPr id="58" name="Text Placeholder 21"/>
          <p:cNvSpPr txBox="1">
            <a:spLocks/>
          </p:cNvSpPr>
          <p:nvPr/>
        </p:nvSpPr>
        <p:spPr>
          <a:xfrm>
            <a:off x="2037498"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59" name="Text Placeholder 20"/>
          <p:cNvSpPr txBox="1">
            <a:spLocks/>
          </p:cNvSpPr>
          <p:nvPr/>
        </p:nvSpPr>
        <p:spPr>
          <a:xfrm>
            <a:off x="6907627" y="6651421"/>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ART DESIGN</a:t>
            </a:r>
            <a:endParaRPr kumimoji="1" lang="ja-JP" altLang="en-US" sz="3200" dirty="0">
              <a:solidFill>
                <a:schemeClr val="bg2"/>
              </a:solidFill>
              <a:latin typeface="+mj-lt"/>
            </a:endParaRPr>
          </a:p>
        </p:txBody>
      </p:sp>
      <p:sp>
        <p:nvSpPr>
          <p:cNvPr id="60" name="Text Placeholder 21"/>
          <p:cNvSpPr txBox="1">
            <a:spLocks/>
          </p:cNvSpPr>
          <p:nvPr/>
        </p:nvSpPr>
        <p:spPr>
          <a:xfrm>
            <a:off x="6907627" y="7234746"/>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Eam</a:t>
            </a:r>
            <a:r>
              <a:rPr kumimoji="1" lang="en-US" altLang="ja-JP" dirty="0">
                <a:solidFill>
                  <a:schemeClr val="bg2"/>
                </a:solidFill>
              </a:rPr>
              <a:t> </a:t>
            </a:r>
            <a:r>
              <a:rPr kumimoji="1" lang="en-US" altLang="ja-JP" dirty="0" err="1">
                <a:solidFill>
                  <a:schemeClr val="bg2"/>
                </a:solidFill>
              </a:rPr>
              <a:t>simul</a:t>
            </a:r>
            <a:r>
              <a:rPr kumimoji="1" lang="en-US" altLang="ja-JP" dirty="0">
                <a:solidFill>
                  <a:schemeClr val="bg2"/>
                </a:solidFill>
              </a:rPr>
              <a:t> </a:t>
            </a:r>
            <a:r>
              <a:rPr kumimoji="1" lang="en-US" altLang="ja-JP" dirty="0" err="1">
                <a:solidFill>
                  <a:schemeClr val="bg2"/>
                </a:solidFill>
              </a:rPr>
              <a:t>tacimates</a:t>
            </a:r>
            <a:r>
              <a:rPr kumimoji="1" lang="en-US" altLang="ja-JP" dirty="0">
                <a:solidFill>
                  <a:schemeClr val="bg2"/>
                </a:solidFill>
              </a:rPr>
              <a:t> </a:t>
            </a:r>
            <a:r>
              <a:rPr kumimoji="1" lang="en-US" altLang="ja-JP" dirty="0" err="1">
                <a:solidFill>
                  <a:schemeClr val="bg2"/>
                </a:solidFill>
              </a:rPr>
              <a:t>instructior</a:t>
            </a:r>
            <a:r>
              <a:rPr kumimoji="1" lang="en-US" altLang="ja-JP" dirty="0">
                <a:solidFill>
                  <a:schemeClr val="bg2"/>
                </a:solidFill>
              </a:rPr>
              <a:t> </a:t>
            </a:r>
            <a:r>
              <a:rPr kumimoji="1" lang="en-US" altLang="ja-JP" dirty="0" err="1">
                <a:solidFill>
                  <a:schemeClr val="bg2"/>
                </a:solidFill>
              </a:rPr>
              <a:t>ut.</a:t>
            </a:r>
            <a:r>
              <a:rPr kumimoji="1" lang="en-US" altLang="ja-JP" dirty="0">
                <a:solidFill>
                  <a:schemeClr val="bg2"/>
                </a:solidFill>
              </a:rPr>
              <a:t> </a:t>
            </a:r>
            <a:r>
              <a:rPr kumimoji="1" lang="en-US" altLang="ja-JP" dirty="0" err="1">
                <a:solidFill>
                  <a:schemeClr val="bg2"/>
                </a:solidFill>
              </a:rPr>
              <a:t>Augue</a:t>
            </a:r>
            <a:r>
              <a:rPr kumimoji="1" lang="en-US" altLang="ja-JP" dirty="0">
                <a:solidFill>
                  <a:schemeClr val="bg2"/>
                </a:solidFill>
              </a:rPr>
              <a:t> </a:t>
            </a:r>
            <a:r>
              <a:rPr kumimoji="1" lang="en-US" altLang="ja-JP" dirty="0" err="1">
                <a:solidFill>
                  <a:schemeClr val="bg2"/>
                </a:solidFill>
              </a:rPr>
              <a:t>everti</a:t>
            </a:r>
            <a:r>
              <a:rPr kumimoji="1" lang="en-US" altLang="ja-JP" dirty="0">
                <a:solidFill>
                  <a:schemeClr val="bg2"/>
                </a:solidFill>
              </a:rPr>
              <a:t> </a:t>
            </a:r>
            <a:r>
              <a:rPr kumimoji="1" lang="en-US" altLang="ja-JP" dirty="0" err="1">
                <a:solidFill>
                  <a:schemeClr val="bg2"/>
                </a:solidFill>
              </a:rPr>
              <a:t>inimicus</a:t>
            </a:r>
            <a:r>
              <a:rPr kumimoji="1" lang="en-US" altLang="ja-JP" dirty="0">
                <a:solidFill>
                  <a:schemeClr val="bg2"/>
                </a:solidFill>
              </a:rPr>
              <a:t> vis an,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falli</a:t>
            </a:r>
            <a:r>
              <a:rPr kumimoji="1" lang="en-US" altLang="ja-JP" dirty="0">
                <a:solidFill>
                  <a:schemeClr val="bg2"/>
                </a:solidFill>
              </a:rPr>
              <a:t> </a:t>
            </a:r>
            <a:r>
              <a:rPr kumimoji="1" lang="en-US" altLang="ja-JP" dirty="0" err="1">
                <a:solidFill>
                  <a:schemeClr val="bg2"/>
                </a:solidFill>
              </a:rPr>
              <a:t>singulis</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Cu vis </a:t>
            </a:r>
            <a:r>
              <a:rPr kumimoji="1" lang="en-US" altLang="ja-JP" dirty="0" err="1">
                <a:solidFill>
                  <a:schemeClr val="bg2"/>
                </a:solidFill>
              </a:rPr>
              <a:t>verear</a:t>
            </a:r>
            <a:r>
              <a:rPr kumimoji="1" lang="en-US" altLang="ja-JP" dirty="0">
                <a:solidFill>
                  <a:schemeClr val="bg2"/>
                </a:solidFill>
              </a:rPr>
              <a:t> </a:t>
            </a:r>
            <a:r>
              <a:rPr kumimoji="1" lang="en-US" altLang="ja-JP" dirty="0" err="1">
                <a:solidFill>
                  <a:schemeClr val="bg2"/>
                </a:solidFill>
              </a:rPr>
              <a:t>suscipit</a:t>
            </a:r>
            <a:r>
              <a:rPr kumimoji="1" lang="en-US" altLang="ja-JP" dirty="0">
                <a:solidFill>
                  <a:schemeClr val="bg2"/>
                </a:solidFill>
              </a:rPr>
              <a:t>, </a:t>
            </a:r>
            <a:r>
              <a:rPr kumimoji="1" lang="en-US" altLang="ja-JP" dirty="0" err="1">
                <a:solidFill>
                  <a:schemeClr val="bg2"/>
                </a:solidFill>
              </a:rPr>
              <a:t>nam</a:t>
            </a:r>
            <a:r>
              <a:rPr kumimoji="1" lang="en-US" altLang="ja-JP" dirty="0">
                <a:solidFill>
                  <a:schemeClr val="bg2"/>
                </a:solidFill>
              </a:rPr>
              <a:t> et </a:t>
            </a:r>
            <a:r>
              <a:rPr kumimoji="1" lang="en-US" altLang="ja-JP" dirty="0" err="1">
                <a:solidFill>
                  <a:schemeClr val="bg2"/>
                </a:solidFill>
              </a:rPr>
              <a:t>hinc</a:t>
            </a:r>
            <a:r>
              <a:rPr kumimoji="1" lang="en-US" altLang="ja-JP" dirty="0">
                <a:solidFill>
                  <a:schemeClr val="bg2"/>
                </a:solidFill>
              </a:rPr>
              <a:t> </a:t>
            </a:r>
            <a:r>
              <a:rPr kumimoji="1" lang="en-US" altLang="ja-JP" dirty="0" err="1">
                <a:solidFill>
                  <a:schemeClr val="bg2"/>
                </a:solidFill>
              </a:rPr>
              <a:t>sadipscing</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a:t>
            </a:r>
            <a:endParaRPr kumimoji="1" lang="ja-JP" altLang="en-US" dirty="0">
              <a:solidFill>
                <a:schemeClr val="bg2"/>
              </a:solidFill>
            </a:endParaRPr>
          </a:p>
        </p:txBody>
      </p:sp>
      <p:sp>
        <p:nvSpPr>
          <p:cNvPr id="61" name="Text Placeholder 20"/>
          <p:cNvSpPr txBox="1">
            <a:spLocks/>
          </p:cNvSpPr>
          <p:nvPr/>
        </p:nvSpPr>
        <p:spPr>
          <a:xfrm>
            <a:off x="11777756"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SPECIFICATION</a:t>
            </a:r>
            <a:endParaRPr kumimoji="1" lang="ja-JP" altLang="en-US" sz="3200" dirty="0">
              <a:solidFill>
                <a:schemeClr val="bg2"/>
              </a:solidFill>
              <a:latin typeface="+mj-lt"/>
            </a:endParaRPr>
          </a:p>
        </p:txBody>
      </p:sp>
      <p:sp>
        <p:nvSpPr>
          <p:cNvPr id="62" name="Text Placeholder 21"/>
          <p:cNvSpPr txBox="1">
            <a:spLocks/>
          </p:cNvSpPr>
          <p:nvPr/>
        </p:nvSpPr>
        <p:spPr>
          <a:xfrm>
            <a:off x="11777756"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Vel</a:t>
            </a:r>
            <a:r>
              <a:rPr kumimoji="1" lang="en-US" altLang="ja-JP" dirty="0">
                <a:solidFill>
                  <a:schemeClr val="bg2"/>
                </a:solidFill>
              </a:rPr>
              <a:t> </a:t>
            </a:r>
            <a:r>
              <a:rPr kumimoji="1" lang="en-US" altLang="ja-JP" dirty="0" err="1">
                <a:solidFill>
                  <a:schemeClr val="bg2"/>
                </a:solidFill>
              </a:rPr>
              <a:t>dolorum</a:t>
            </a:r>
            <a:r>
              <a:rPr kumimoji="1" lang="en-US" altLang="ja-JP" dirty="0">
                <a:solidFill>
                  <a:schemeClr val="bg2"/>
                </a:solidFill>
              </a:rPr>
              <a:t> </a:t>
            </a:r>
            <a:r>
              <a:rPr kumimoji="1" lang="en-US" altLang="ja-JP" dirty="0" err="1">
                <a:solidFill>
                  <a:schemeClr val="bg2"/>
                </a:solidFill>
              </a:rPr>
              <a:t>noluisse</a:t>
            </a:r>
            <a:r>
              <a:rPr kumimoji="1" lang="en-US" altLang="ja-JP" dirty="0">
                <a:solidFill>
                  <a:schemeClr val="bg2"/>
                </a:solidFill>
              </a:rPr>
              <a:t> ea. </a:t>
            </a:r>
            <a:r>
              <a:rPr kumimoji="1" lang="en-US" altLang="ja-JP" dirty="0" err="1">
                <a:solidFill>
                  <a:schemeClr val="bg2"/>
                </a:solidFill>
              </a:rPr>
              <a:t>Salutandi</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an vis, qui </a:t>
            </a:r>
            <a:r>
              <a:rPr kumimoji="1" lang="en-US" altLang="ja-JP" dirty="0" err="1">
                <a:solidFill>
                  <a:schemeClr val="bg2"/>
                </a:solidFill>
              </a:rPr>
              <a:t>alii</a:t>
            </a:r>
            <a:r>
              <a:rPr kumimoji="1" lang="en-US" altLang="ja-JP" dirty="0">
                <a:solidFill>
                  <a:schemeClr val="bg2"/>
                </a:solidFill>
              </a:rPr>
              <a:t> prima dolor an. </a:t>
            </a:r>
            <a:r>
              <a:rPr kumimoji="1" lang="en-US" altLang="ja-JP" dirty="0">
                <a:solidFill>
                  <a:schemeClr val="accent1"/>
                </a:solidFill>
              </a:rPr>
              <a:t>Vitae </a:t>
            </a:r>
            <a:r>
              <a:rPr kumimoji="1" lang="en-US" altLang="ja-JP" dirty="0" err="1">
                <a:solidFill>
                  <a:schemeClr val="accent1"/>
                </a:solidFill>
              </a:rPr>
              <a:t>accusam</a:t>
            </a:r>
            <a:r>
              <a:rPr kumimoji="1" lang="en-US" altLang="ja-JP" dirty="0">
                <a:solidFill>
                  <a:schemeClr val="accent1"/>
                </a:solidFill>
              </a:rPr>
              <a:t> </a:t>
            </a:r>
            <a:r>
              <a:rPr kumimoji="1" lang="en-US" altLang="ja-JP" dirty="0" err="1">
                <a:solidFill>
                  <a:schemeClr val="accent1"/>
                </a:solidFill>
              </a:rPr>
              <a:t>repudiandae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at. </a:t>
            </a:r>
            <a:r>
              <a:rPr kumimoji="1" lang="en-US" altLang="ja-JP" dirty="0" err="1">
                <a:solidFill>
                  <a:schemeClr val="bg2"/>
                </a:solidFill>
              </a:rPr>
              <a:t>Accusata</a:t>
            </a:r>
            <a:r>
              <a:rPr kumimoji="1" lang="en-US" altLang="ja-JP" dirty="0">
                <a:solidFill>
                  <a:schemeClr val="bg2"/>
                </a:solidFill>
              </a:rPr>
              <a:t> </a:t>
            </a:r>
            <a:r>
              <a:rPr kumimoji="1" lang="en-US" altLang="ja-JP" dirty="0" err="1">
                <a:solidFill>
                  <a:schemeClr val="bg2"/>
                </a:solidFill>
              </a:rPr>
              <a:t>cotidieque</a:t>
            </a:r>
            <a:r>
              <a:rPr kumimoji="1" lang="en-US" altLang="ja-JP" dirty="0">
                <a:solidFill>
                  <a:schemeClr val="bg2"/>
                </a:solidFill>
              </a:rPr>
              <a:t> </a:t>
            </a:r>
            <a:r>
              <a:rPr kumimoji="1" lang="en-US" altLang="ja-JP" dirty="0" err="1">
                <a:solidFill>
                  <a:schemeClr val="bg2"/>
                </a:solidFill>
              </a:rPr>
              <a:t>ius</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a:t>
            </a:r>
            <a:endParaRPr kumimoji="1" lang="ja-JP" altLang="en-US" dirty="0">
              <a:solidFill>
                <a:schemeClr val="bg2"/>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69</a:t>
            </a:fld>
            <a:endParaRPr lang="en-US" dirty="0"/>
          </a:p>
        </p:txBody>
      </p:sp>
    </p:spTree>
    <p:extLst>
      <p:ext uri="{BB962C8B-B14F-4D97-AF65-F5344CB8AC3E}">
        <p14:creationId xmlns:p14="http://schemas.microsoft.com/office/powerpoint/2010/main" val="3421690634"/>
      </p:ext>
    </p:extLst>
  </p:cSld>
  <p:clrMapOvr>
    <a:masterClrMapping/>
  </p:clrMapOvr>
  <mc:AlternateContent xmlns:mc="http://schemas.openxmlformats.org/markup-compatibility/2006" xmlns:p14="http://schemas.microsoft.com/office/powerpoint/2010/main">
    <mc:Choice Requires="p14">
      <p:transition spd="slow" p14:dur="1250" advTm="7177">
        <p14:flip dir="r"/>
      </p:transition>
    </mc:Choice>
    <mc:Fallback xmlns="">
      <p:transition spd="slow" advTm="71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par>
                          <p:cTn id="14" fill="hold">
                            <p:stCondLst>
                              <p:cond delay="7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200"/>
                            </p:stCondLst>
                            <p:childTnLst>
                              <p:par>
                                <p:cTn id="21" presetID="2" presetClass="entr" presetSubtype="4" decel="10000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par>
                          <p:cTn id="29" fill="hold">
                            <p:stCondLst>
                              <p:cond delay="1800"/>
                            </p:stCondLst>
                            <p:childTnLst>
                              <p:par>
                                <p:cTn id="30" presetID="53" presetClass="entr" presetSubtype="16" fill="hold" grpId="0" nodeType="afterEffect">
                                  <p:stCondLst>
                                    <p:cond delay="25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par>
                                <p:cTn id="35" presetID="53" presetClass="entr" presetSubtype="16" fill="hold" grpId="0" nodeType="withEffect">
                                  <p:stCondLst>
                                    <p:cond delay="35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par>
                          <p:cTn id="40" fill="hold">
                            <p:stCondLst>
                              <p:cond delay="2650"/>
                            </p:stCondLst>
                            <p:childTnLst>
                              <p:par>
                                <p:cTn id="41" presetID="2" presetClass="entr" presetSubtype="4" decel="10000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childTnLst>
                          </p:cTn>
                        </p:par>
                        <p:par>
                          <p:cTn id="49" fill="hold">
                            <p:stCondLst>
                              <p:cond delay="3250"/>
                            </p:stCondLst>
                            <p:childTnLst>
                              <p:par>
                                <p:cTn id="50" presetID="53" presetClass="entr" presetSubtype="16" fill="hold" grpId="0" nodeType="afterEffect">
                                  <p:stCondLst>
                                    <p:cond delay="25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grpId="0" nodeType="withEffect">
                                  <p:stCondLst>
                                    <p:cond delay="35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45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par>
                                <p:cTn id="65" presetID="53" presetClass="entr" presetSubtype="16" fill="hold" grpId="0" nodeType="withEffect">
                                  <p:stCondLst>
                                    <p:cond delay="55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par>
                          <p:cTn id="70" fill="hold">
                            <p:stCondLst>
                              <p:cond delay="4300"/>
                            </p:stCondLst>
                            <p:childTnLst>
                              <p:par>
                                <p:cTn id="71" presetID="2" presetClass="entr" presetSubtype="4" decel="10000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0" nodeType="withEffect">
                                  <p:stCondLst>
                                    <p:cond delay="10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44" grpId="0" animBg="1"/>
      <p:bldP spid="45" grpId="0" animBg="1"/>
      <p:bldP spid="46" grpId="0" animBg="1"/>
      <p:bldP spid="47" grpId="0" animBg="1"/>
      <p:bldP spid="48" grpId="0" animBg="1"/>
      <p:bldP spid="50" grpId="0" animBg="1"/>
      <p:bldP spid="51" grpId="0" animBg="1"/>
      <p:bldP spid="52" grpId="0" animBg="1"/>
      <p:bldP spid="57" grpId="0"/>
      <p:bldP spid="58" grpId="0"/>
      <p:bldP spid="59" grpId="0"/>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91221"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92</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PIE </a:t>
            </a:r>
            <a:r>
              <a:rPr kumimoji="1" lang="en-US" altLang="ja-JP" dirty="0">
                <a:solidFill>
                  <a:schemeClr val="accent1"/>
                </a:solidFill>
              </a:rPr>
              <a:t>CHART</a:t>
            </a:r>
            <a:endParaRPr kumimoji="1" lang="ja-JP" altLang="en-US" dirty="0">
              <a:solidFill>
                <a:schemeClr val="accent1"/>
              </a:solidFill>
            </a:endParaRPr>
          </a:p>
        </p:txBody>
      </p:sp>
      <p:sp>
        <p:nvSpPr>
          <p:cNvPr id="5" name="Oval 4"/>
          <p:cNvSpPr/>
          <p:nvPr/>
        </p:nvSpPr>
        <p:spPr>
          <a:xfrm>
            <a:off x="1892036"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artial Circle 5"/>
          <p:cNvSpPr/>
          <p:nvPr/>
        </p:nvSpPr>
        <p:spPr>
          <a:xfrm>
            <a:off x="1518293" y="3250252"/>
            <a:ext cx="3011715" cy="3011715"/>
          </a:xfrm>
          <a:prstGeom prst="pie">
            <a:avLst>
              <a:gd name="adj1" fmla="val 16198186"/>
              <a:gd name="adj2" fmla="val 142161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Text Placeholder 20"/>
          <p:cNvSpPr txBox="1">
            <a:spLocks/>
          </p:cNvSpPr>
          <p:nvPr/>
        </p:nvSpPr>
        <p:spPr>
          <a:xfrm>
            <a:off x="991221"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EUROPE</a:t>
            </a:r>
            <a:endParaRPr kumimoji="1" lang="ja-JP" altLang="en-US" sz="3200" dirty="0">
              <a:solidFill>
                <a:schemeClr val="bg2"/>
              </a:solidFill>
              <a:latin typeface="+mj-lt"/>
            </a:endParaRPr>
          </a:p>
        </p:txBody>
      </p:sp>
      <p:sp>
        <p:nvSpPr>
          <p:cNvPr id="11" name="Text Placeholder 21"/>
          <p:cNvSpPr txBox="1">
            <a:spLocks/>
          </p:cNvSpPr>
          <p:nvPr/>
        </p:nvSpPr>
        <p:spPr>
          <a:xfrm>
            <a:off x="991221"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19" name="TextBox 18"/>
          <p:cNvSpPr txBox="1"/>
          <p:nvPr/>
        </p:nvSpPr>
        <p:spPr>
          <a:xfrm>
            <a:off x="5057080"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86</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0" name="Oval 19"/>
          <p:cNvSpPr/>
          <p:nvPr/>
        </p:nvSpPr>
        <p:spPr>
          <a:xfrm>
            <a:off x="5957895"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Partial Circle 20"/>
          <p:cNvSpPr/>
          <p:nvPr/>
        </p:nvSpPr>
        <p:spPr>
          <a:xfrm>
            <a:off x="5584152" y="3250252"/>
            <a:ext cx="3011715" cy="3011715"/>
          </a:xfrm>
          <a:prstGeom prst="pie">
            <a:avLst>
              <a:gd name="adj1" fmla="val 16198186"/>
              <a:gd name="adj2" fmla="val 133242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Text Placeholder 20"/>
          <p:cNvSpPr txBox="1">
            <a:spLocks/>
          </p:cNvSpPr>
          <p:nvPr/>
        </p:nvSpPr>
        <p:spPr>
          <a:xfrm>
            <a:off x="5057080"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NORTH AMERICA</a:t>
            </a:r>
            <a:endParaRPr kumimoji="1" lang="ja-JP" altLang="en-US" sz="3200" dirty="0">
              <a:solidFill>
                <a:schemeClr val="bg2"/>
              </a:solidFill>
              <a:latin typeface="+mj-lt"/>
            </a:endParaRPr>
          </a:p>
        </p:txBody>
      </p:sp>
      <p:sp>
        <p:nvSpPr>
          <p:cNvPr id="23" name="Text Placeholder 21"/>
          <p:cNvSpPr txBox="1">
            <a:spLocks/>
          </p:cNvSpPr>
          <p:nvPr/>
        </p:nvSpPr>
        <p:spPr>
          <a:xfrm>
            <a:off x="5057080"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a:t>
            </a:r>
            <a:r>
              <a:rPr kumimoji="1" lang="en-US" altLang="ja-JP" dirty="0">
                <a:solidFill>
                  <a:schemeClr val="accent1"/>
                </a:solidFill>
              </a:rPr>
              <a:t>ne </a:t>
            </a:r>
            <a:r>
              <a:rPr kumimoji="1" lang="en-US" altLang="ja-JP" dirty="0" err="1">
                <a:solidFill>
                  <a:schemeClr val="accent1"/>
                </a:solidFill>
              </a:rPr>
              <a:t>iuvaret</a:t>
            </a:r>
            <a:r>
              <a:rPr kumimoji="1" lang="en-US" altLang="ja-JP" dirty="0">
                <a:solidFill>
                  <a:schemeClr val="accent1"/>
                </a:solidFill>
              </a:rPr>
              <a:t> </a:t>
            </a:r>
            <a:r>
              <a:rPr kumimoji="1" lang="en-US" altLang="ja-JP" dirty="0" err="1">
                <a:solidFill>
                  <a:schemeClr val="accent1"/>
                </a:solidFill>
              </a:rPr>
              <a:t>perpetua</a:t>
            </a:r>
            <a:r>
              <a:rPr kumimoji="1" lang="en-US" altLang="ja-JP" dirty="0">
                <a:solidFill>
                  <a:schemeClr val="accent1"/>
                </a:solidFill>
              </a:rPr>
              <a:t> </a:t>
            </a:r>
            <a:r>
              <a:rPr kumimoji="1" lang="en-US" altLang="ja-JP" dirty="0" err="1">
                <a:solidFill>
                  <a:schemeClr val="accent1"/>
                </a:solidFill>
              </a:rPr>
              <a:t>consulatu</a:t>
            </a:r>
            <a:r>
              <a:rPr kumimoji="1" lang="en-US" altLang="ja-JP" dirty="0">
                <a:solidFill>
                  <a:schemeClr val="accent1"/>
                </a:solidFill>
              </a:rPr>
              <a:t> </a:t>
            </a:r>
            <a:r>
              <a:rPr kumimoji="1" lang="en-US" altLang="ja-JP" dirty="0" err="1">
                <a:solidFill>
                  <a:schemeClr val="accent1"/>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a:t>
            </a:r>
            <a:endParaRPr kumimoji="1" lang="ja-JP" altLang="en-US" dirty="0">
              <a:solidFill>
                <a:schemeClr val="bg2"/>
              </a:solidFill>
            </a:endParaRPr>
          </a:p>
        </p:txBody>
      </p:sp>
      <p:sp>
        <p:nvSpPr>
          <p:cNvPr id="24" name="TextBox 23"/>
          <p:cNvSpPr txBox="1"/>
          <p:nvPr/>
        </p:nvSpPr>
        <p:spPr>
          <a:xfrm>
            <a:off x="9122939"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77</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5" name="Oval 24"/>
          <p:cNvSpPr/>
          <p:nvPr/>
        </p:nvSpPr>
        <p:spPr>
          <a:xfrm>
            <a:off x="10023754"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Partial Circle 25"/>
          <p:cNvSpPr/>
          <p:nvPr/>
        </p:nvSpPr>
        <p:spPr>
          <a:xfrm>
            <a:off x="9650011" y="3250252"/>
            <a:ext cx="3011715" cy="3011715"/>
          </a:xfrm>
          <a:prstGeom prst="pie">
            <a:avLst>
              <a:gd name="adj1" fmla="val 16198186"/>
              <a:gd name="adj2" fmla="val 112933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Text Placeholder 20"/>
          <p:cNvSpPr txBox="1">
            <a:spLocks/>
          </p:cNvSpPr>
          <p:nvPr/>
        </p:nvSpPr>
        <p:spPr>
          <a:xfrm>
            <a:off x="9122939"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ASIA</a:t>
            </a:r>
            <a:endParaRPr kumimoji="1" lang="ja-JP" altLang="en-US" sz="3200" dirty="0">
              <a:solidFill>
                <a:schemeClr val="bg2"/>
              </a:solidFill>
              <a:latin typeface="+mj-lt"/>
            </a:endParaRPr>
          </a:p>
        </p:txBody>
      </p:sp>
      <p:sp>
        <p:nvSpPr>
          <p:cNvPr id="28" name="Text Placeholder 21"/>
          <p:cNvSpPr txBox="1">
            <a:spLocks/>
          </p:cNvSpPr>
          <p:nvPr/>
        </p:nvSpPr>
        <p:spPr>
          <a:xfrm>
            <a:off x="9122939"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 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bg2"/>
                </a:solidFill>
              </a:rPr>
              <a:t>phaedrum</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ut.</a:t>
            </a:r>
            <a:endParaRPr kumimoji="1" lang="ja-JP" altLang="en-US" dirty="0">
              <a:solidFill>
                <a:schemeClr val="bg2"/>
              </a:solidFill>
            </a:endParaRPr>
          </a:p>
        </p:txBody>
      </p:sp>
      <p:sp>
        <p:nvSpPr>
          <p:cNvPr id="29" name="TextBox 28"/>
          <p:cNvSpPr txBox="1"/>
          <p:nvPr/>
        </p:nvSpPr>
        <p:spPr>
          <a:xfrm>
            <a:off x="13188798"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80</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30" name="Oval 29"/>
          <p:cNvSpPr/>
          <p:nvPr/>
        </p:nvSpPr>
        <p:spPr>
          <a:xfrm>
            <a:off x="14089613"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Partial Circle 30"/>
          <p:cNvSpPr/>
          <p:nvPr/>
        </p:nvSpPr>
        <p:spPr>
          <a:xfrm>
            <a:off x="13715870" y="3250252"/>
            <a:ext cx="3011715" cy="3011715"/>
          </a:xfrm>
          <a:prstGeom prst="pie">
            <a:avLst>
              <a:gd name="adj1" fmla="val 16198186"/>
              <a:gd name="adj2" fmla="val 123961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Text Placeholder 20"/>
          <p:cNvSpPr txBox="1">
            <a:spLocks/>
          </p:cNvSpPr>
          <p:nvPr/>
        </p:nvSpPr>
        <p:spPr>
          <a:xfrm>
            <a:off x="13188798"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AFRICA</a:t>
            </a:r>
            <a:endParaRPr kumimoji="1" lang="ja-JP" altLang="en-US" sz="3200" dirty="0">
              <a:solidFill>
                <a:schemeClr val="bg2"/>
              </a:solidFill>
              <a:latin typeface="+mj-lt"/>
            </a:endParaRPr>
          </a:p>
        </p:txBody>
      </p:sp>
      <p:sp>
        <p:nvSpPr>
          <p:cNvPr id="33" name="Text Placeholder 21"/>
          <p:cNvSpPr txBox="1">
            <a:spLocks/>
          </p:cNvSpPr>
          <p:nvPr/>
        </p:nvSpPr>
        <p:spPr>
          <a:xfrm>
            <a:off x="13188798"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accent1"/>
                </a:solidFill>
              </a:rPr>
              <a:t>. </a:t>
            </a:r>
            <a:r>
              <a:rPr kumimoji="1" lang="en-US" altLang="ja-JP" dirty="0" err="1">
                <a:solidFill>
                  <a:schemeClr val="accent1"/>
                </a:solidFill>
              </a:rPr>
              <a:t>Dicunt</a:t>
            </a:r>
            <a:r>
              <a:rPr kumimoji="1" lang="en-US" altLang="ja-JP" dirty="0">
                <a:solidFill>
                  <a:schemeClr val="accent1"/>
                </a:solidFill>
              </a:rPr>
              <a:t> </a:t>
            </a:r>
            <a:r>
              <a:rPr kumimoji="1" lang="en-US" altLang="ja-JP" dirty="0" err="1">
                <a:solidFill>
                  <a:schemeClr val="accent1"/>
                </a:solidFill>
              </a:rPr>
              <a:t>molestie</a:t>
            </a:r>
            <a:r>
              <a:rPr kumimoji="1" lang="en-US" altLang="ja-JP" dirty="0">
                <a:solidFill>
                  <a:schemeClr val="accent1"/>
                </a:solidFill>
              </a:rPr>
              <a:t>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7" name="Slide Number Placeholder 6"/>
          <p:cNvSpPr>
            <a:spLocks noGrp="1"/>
          </p:cNvSpPr>
          <p:nvPr>
            <p:ph type="sldNum" sz="quarter" idx="11"/>
          </p:nvPr>
        </p:nvSpPr>
        <p:spPr/>
        <p:txBody>
          <a:bodyPr/>
          <a:lstStyle/>
          <a:p>
            <a:fld id="{03EB59E2-90B9-4CD3-AC74-D672227E13C3}" type="slidenum">
              <a:rPr lang="en-US" smtClean="0"/>
              <a:pPr/>
              <a:t>70</a:t>
            </a:fld>
            <a:endParaRPr lang="en-US" dirty="0"/>
          </a:p>
        </p:txBody>
      </p:sp>
    </p:spTree>
    <p:extLst>
      <p:ext uri="{BB962C8B-B14F-4D97-AF65-F5344CB8AC3E}">
        <p14:creationId xmlns:p14="http://schemas.microsoft.com/office/powerpoint/2010/main" val="3234909825"/>
      </p:ext>
    </p:extLst>
  </p:cSld>
  <p:clrMapOvr>
    <a:masterClrMapping/>
  </p:clrMapOvr>
  <mc:AlternateContent xmlns:mc="http://schemas.openxmlformats.org/markup-compatibility/2006" xmlns:p14="http://schemas.microsoft.com/office/powerpoint/2010/main">
    <mc:Choice Requires="p14">
      <p:transition spd="slow" p14:dur="1250" advTm="14314">
        <p14:flip dir="r"/>
      </p:transition>
    </mc:Choice>
    <mc:Fallback xmlns="">
      <p:transition spd="slow" advTm="143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60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1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 presetClass="entr" presetSubtype="1"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2850"/>
                            </p:stCondLst>
                            <p:childTnLst>
                              <p:par>
                                <p:cTn id="24" presetID="2" presetClass="entr" presetSubtype="4" decel="100000" fill="hold" grpId="0" nodeType="after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3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20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childTnLst>
                          </p:cTn>
                        </p:par>
                        <p:par>
                          <p:cTn id="40" fill="hold">
                            <p:stCondLst>
                              <p:cond delay="5200"/>
                            </p:stCondLst>
                            <p:childTnLst>
                              <p:par>
                                <p:cTn id="41" presetID="2" presetClass="entr" presetSubtype="1" decel="10000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750" fill="hold"/>
                                        <p:tgtEl>
                                          <p:spTgt spid="19"/>
                                        </p:tgtEl>
                                        <p:attrNameLst>
                                          <p:attrName>ppt_x</p:attrName>
                                        </p:attrNameLst>
                                      </p:cBhvr>
                                      <p:tavLst>
                                        <p:tav tm="0">
                                          <p:val>
                                            <p:strVal val="#ppt_x"/>
                                          </p:val>
                                        </p:tav>
                                        <p:tav tm="100000">
                                          <p:val>
                                            <p:strVal val="#ppt_x"/>
                                          </p:val>
                                        </p:tav>
                                      </p:tavLst>
                                    </p:anim>
                                    <p:anim calcmode="lin" valueType="num">
                                      <p:cBhvr additive="base">
                                        <p:cTn id="44" dur="750" fill="hold"/>
                                        <p:tgtEl>
                                          <p:spTgt spid="19"/>
                                        </p:tgtEl>
                                        <p:attrNameLst>
                                          <p:attrName>ppt_y</p:attrName>
                                        </p:attrNameLst>
                                      </p:cBhvr>
                                      <p:tavLst>
                                        <p:tav tm="0">
                                          <p:val>
                                            <p:strVal val="0-#ppt_h/2"/>
                                          </p:val>
                                        </p:tav>
                                        <p:tav tm="100000">
                                          <p:val>
                                            <p:strVal val="#ppt_y"/>
                                          </p:val>
                                        </p:tav>
                                      </p:tavLst>
                                    </p:anim>
                                  </p:childTnLst>
                                </p:cTn>
                              </p:par>
                              <p:par>
                                <p:cTn id="45" presetID="49" presetClass="entr" presetSubtype="0" decel="100000" fill="hold" grpId="1"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750" fill="hold"/>
                                        <p:tgtEl>
                                          <p:spTgt spid="19"/>
                                        </p:tgtEl>
                                        <p:attrNameLst>
                                          <p:attrName>ppt_w</p:attrName>
                                        </p:attrNameLst>
                                      </p:cBhvr>
                                      <p:tavLst>
                                        <p:tav tm="0">
                                          <p:val>
                                            <p:fltVal val="0"/>
                                          </p:val>
                                        </p:tav>
                                        <p:tav tm="100000">
                                          <p:val>
                                            <p:strVal val="#ppt_w"/>
                                          </p:val>
                                        </p:tav>
                                      </p:tavLst>
                                    </p:anim>
                                    <p:anim calcmode="lin" valueType="num">
                                      <p:cBhvr>
                                        <p:cTn id="48" dur="750" fill="hold"/>
                                        <p:tgtEl>
                                          <p:spTgt spid="19"/>
                                        </p:tgtEl>
                                        <p:attrNameLst>
                                          <p:attrName>ppt_h</p:attrName>
                                        </p:attrNameLst>
                                      </p:cBhvr>
                                      <p:tavLst>
                                        <p:tav tm="0">
                                          <p:val>
                                            <p:fltVal val="0"/>
                                          </p:val>
                                        </p:tav>
                                        <p:tav tm="100000">
                                          <p:val>
                                            <p:strVal val="#ppt_h"/>
                                          </p:val>
                                        </p:tav>
                                      </p:tavLst>
                                    </p:anim>
                                    <p:anim calcmode="lin" valueType="num">
                                      <p:cBhvr>
                                        <p:cTn id="49" dur="750" fill="hold"/>
                                        <p:tgtEl>
                                          <p:spTgt spid="19"/>
                                        </p:tgtEl>
                                        <p:attrNameLst>
                                          <p:attrName>style.rotation</p:attrName>
                                        </p:attrNameLst>
                                      </p:cBhvr>
                                      <p:tavLst>
                                        <p:tav tm="0">
                                          <p:val>
                                            <p:fltVal val="360"/>
                                          </p:val>
                                        </p:tav>
                                        <p:tav tm="100000">
                                          <p:val>
                                            <p:fltVal val="0"/>
                                          </p:val>
                                        </p:tav>
                                      </p:tavLst>
                                    </p:anim>
                                    <p:animEffect transition="in" filter="fade">
                                      <p:cBhvr>
                                        <p:cTn id="50" dur="750"/>
                                        <p:tgtEl>
                                          <p:spTgt spid="19"/>
                                        </p:tgtEl>
                                      </p:cBhvr>
                                    </p:animEffect>
                                  </p:childTnLst>
                                </p:cTn>
                              </p:par>
                            </p:childTnLst>
                          </p:cTn>
                        </p:par>
                        <p:par>
                          <p:cTn id="51" fill="hold">
                            <p:stCondLst>
                              <p:cond delay="5950"/>
                            </p:stCondLst>
                            <p:childTnLst>
                              <p:par>
                                <p:cTn id="52" presetID="2" presetClass="entr" presetSubtype="4" decel="100000" fill="hold" grpId="0" nodeType="after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35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7300"/>
                            </p:stCondLst>
                            <p:childTnLst>
                              <p:par>
                                <p:cTn id="65" presetID="21"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heel(1)">
                                      <p:cBhvr>
                                        <p:cTn id="67" dur="1000"/>
                                        <p:tgtEl>
                                          <p:spTgt spid="26"/>
                                        </p:tgtEl>
                                      </p:cBhvr>
                                    </p:animEffect>
                                  </p:childTnLst>
                                </p:cTn>
                              </p:par>
                            </p:childTnLst>
                          </p:cTn>
                        </p:par>
                        <p:par>
                          <p:cTn id="68" fill="hold">
                            <p:stCondLst>
                              <p:cond delay="8300"/>
                            </p:stCondLst>
                            <p:childTnLst>
                              <p:par>
                                <p:cTn id="69" presetID="2" presetClass="entr" presetSubtype="1" decel="10000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750" fill="hold"/>
                                        <p:tgtEl>
                                          <p:spTgt spid="24"/>
                                        </p:tgtEl>
                                        <p:attrNameLst>
                                          <p:attrName>ppt_x</p:attrName>
                                        </p:attrNameLst>
                                      </p:cBhvr>
                                      <p:tavLst>
                                        <p:tav tm="0">
                                          <p:val>
                                            <p:strVal val="#ppt_x"/>
                                          </p:val>
                                        </p:tav>
                                        <p:tav tm="100000">
                                          <p:val>
                                            <p:strVal val="#ppt_x"/>
                                          </p:val>
                                        </p:tav>
                                      </p:tavLst>
                                    </p:anim>
                                    <p:anim calcmode="lin" valueType="num">
                                      <p:cBhvr additive="base">
                                        <p:cTn id="72" dur="750" fill="hold"/>
                                        <p:tgtEl>
                                          <p:spTgt spid="24"/>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750" fill="hold"/>
                                        <p:tgtEl>
                                          <p:spTgt spid="24"/>
                                        </p:tgtEl>
                                        <p:attrNameLst>
                                          <p:attrName>ppt_w</p:attrName>
                                        </p:attrNameLst>
                                      </p:cBhvr>
                                      <p:tavLst>
                                        <p:tav tm="0">
                                          <p:val>
                                            <p:fltVal val="0"/>
                                          </p:val>
                                        </p:tav>
                                        <p:tav tm="100000">
                                          <p:val>
                                            <p:strVal val="#ppt_w"/>
                                          </p:val>
                                        </p:tav>
                                      </p:tavLst>
                                    </p:anim>
                                    <p:anim calcmode="lin" valueType="num">
                                      <p:cBhvr>
                                        <p:cTn id="76" dur="750" fill="hold"/>
                                        <p:tgtEl>
                                          <p:spTgt spid="24"/>
                                        </p:tgtEl>
                                        <p:attrNameLst>
                                          <p:attrName>ppt_h</p:attrName>
                                        </p:attrNameLst>
                                      </p:cBhvr>
                                      <p:tavLst>
                                        <p:tav tm="0">
                                          <p:val>
                                            <p:fltVal val="0"/>
                                          </p:val>
                                        </p:tav>
                                        <p:tav tm="100000">
                                          <p:val>
                                            <p:strVal val="#ppt_h"/>
                                          </p:val>
                                        </p:tav>
                                      </p:tavLst>
                                    </p:anim>
                                    <p:anim calcmode="lin" valueType="num">
                                      <p:cBhvr>
                                        <p:cTn id="77" dur="750" fill="hold"/>
                                        <p:tgtEl>
                                          <p:spTgt spid="24"/>
                                        </p:tgtEl>
                                        <p:attrNameLst>
                                          <p:attrName>style.rotation</p:attrName>
                                        </p:attrNameLst>
                                      </p:cBhvr>
                                      <p:tavLst>
                                        <p:tav tm="0">
                                          <p:val>
                                            <p:fltVal val="360"/>
                                          </p:val>
                                        </p:tav>
                                        <p:tav tm="100000">
                                          <p:val>
                                            <p:fltVal val="0"/>
                                          </p:val>
                                        </p:tav>
                                      </p:tavLst>
                                    </p:anim>
                                    <p:animEffect transition="in" filter="fade">
                                      <p:cBhvr>
                                        <p:cTn id="78" dur="750"/>
                                        <p:tgtEl>
                                          <p:spTgt spid="24"/>
                                        </p:tgtEl>
                                      </p:cBhvr>
                                    </p:animEffect>
                                  </p:childTnLst>
                                </p:cTn>
                              </p:par>
                            </p:childTnLst>
                          </p:cTn>
                        </p:par>
                        <p:par>
                          <p:cTn id="79" fill="hold">
                            <p:stCondLst>
                              <p:cond delay="9050"/>
                            </p:stCondLst>
                            <p:childTnLst>
                              <p:par>
                                <p:cTn id="80" presetID="2" presetClass="entr" presetSubtype="4" decel="100000" fill="hold" grpId="0" nodeType="afterEffect">
                                  <p:stCondLst>
                                    <p:cond delay="25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35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childTnLst>
                          </p:cTn>
                        </p:par>
                        <p:par>
                          <p:cTn id="88" fill="hold">
                            <p:stCondLst>
                              <p:cond delay="9900"/>
                            </p:stCondLst>
                            <p:childTnLst>
                              <p:par>
                                <p:cTn id="89" presetID="10" presetClass="entr" presetSubtype="0"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par>
                          <p:cTn id="92" fill="hold">
                            <p:stCondLst>
                              <p:cond delay="10400"/>
                            </p:stCondLst>
                            <p:childTnLst>
                              <p:par>
                                <p:cTn id="93" presetID="21" presetClass="entr" presetSubtype="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heel(1)">
                                      <p:cBhvr>
                                        <p:cTn id="95" dur="1000"/>
                                        <p:tgtEl>
                                          <p:spTgt spid="31"/>
                                        </p:tgtEl>
                                      </p:cBhvr>
                                    </p:animEffect>
                                  </p:childTnLst>
                                </p:cTn>
                              </p:par>
                            </p:childTnLst>
                          </p:cTn>
                        </p:par>
                        <p:par>
                          <p:cTn id="96" fill="hold">
                            <p:stCondLst>
                              <p:cond delay="11400"/>
                            </p:stCondLst>
                            <p:childTnLst>
                              <p:par>
                                <p:cTn id="97" presetID="2" presetClass="entr" presetSubtype="1" decel="10000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750" fill="hold"/>
                                        <p:tgtEl>
                                          <p:spTgt spid="29"/>
                                        </p:tgtEl>
                                        <p:attrNameLst>
                                          <p:attrName>ppt_x</p:attrName>
                                        </p:attrNameLst>
                                      </p:cBhvr>
                                      <p:tavLst>
                                        <p:tav tm="0">
                                          <p:val>
                                            <p:strVal val="#ppt_x"/>
                                          </p:val>
                                        </p:tav>
                                        <p:tav tm="100000">
                                          <p:val>
                                            <p:strVal val="#ppt_x"/>
                                          </p:val>
                                        </p:tav>
                                      </p:tavLst>
                                    </p:anim>
                                    <p:anim calcmode="lin" valueType="num">
                                      <p:cBhvr additive="base">
                                        <p:cTn id="100" dur="750" fill="hold"/>
                                        <p:tgtEl>
                                          <p:spTgt spid="29"/>
                                        </p:tgtEl>
                                        <p:attrNameLst>
                                          <p:attrName>ppt_y</p:attrName>
                                        </p:attrNameLst>
                                      </p:cBhvr>
                                      <p:tavLst>
                                        <p:tav tm="0">
                                          <p:val>
                                            <p:strVal val="0-#ppt_h/2"/>
                                          </p:val>
                                        </p:tav>
                                        <p:tav tm="100000">
                                          <p:val>
                                            <p:strVal val="#ppt_y"/>
                                          </p:val>
                                        </p:tav>
                                      </p:tavLst>
                                    </p:anim>
                                  </p:childTnLst>
                                </p:cTn>
                              </p:par>
                              <p:par>
                                <p:cTn id="101" presetID="49" presetClass="entr" presetSubtype="0" decel="100000" fill="hold" grpId="1"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p:cTn id="103" dur="750" fill="hold"/>
                                        <p:tgtEl>
                                          <p:spTgt spid="29"/>
                                        </p:tgtEl>
                                        <p:attrNameLst>
                                          <p:attrName>ppt_w</p:attrName>
                                        </p:attrNameLst>
                                      </p:cBhvr>
                                      <p:tavLst>
                                        <p:tav tm="0">
                                          <p:val>
                                            <p:fltVal val="0"/>
                                          </p:val>
                                        </p:tav>
                                        <p:tav tm="100000">
                                          <p:val>
                                            <p:strVal val="#ppt_w"/>
                                          </p:val>
                                        </p:tav>
                                      </p:tavLst>
                                    </p:anim>
                                    <p:anim calcmode="lin" valueType="num">
                                      <p:cBhvr>
                                        <p:cTn id="104" dur="750" fill="hold"/>
                                        <p:tgtEl>
                                          <p:spTgt spid="29"/>
                                        </p:tgtEl>
                                        <p:attrNameLst>
                                          <p:attrName>ppt_h</p:attrName>
                                        </p:attrNameLst>
                                      </p:cBhvr>
                                      <p:tavLst>
                                        <p:tav tm="0">
                                          <p:val>
                                            <p:fltVal val="0"/>
                                          </p:val>
                                        </p:tav>
                                        <p:tav tm="100000">
                                          <p:val>
                                            <p:strVal val="#ppt_h"/>
                                          </p:val>
                                        </p:tav>
                                      </p:tavLst>
                                    </p:anim>
                                    <p:anim calcmode="lin" valueType="num">
                                      <p:cBhvr>
                                        <p:cTn id="105" dur="750" fill="hold"/>
                                        <p:tgtEl>
                                          <p:spTgt spid="29"/>
                                        </p:tgtEl>
                                        <p:attrNameLst>
                                          <p:attrName>style.rotation</p:attrName>
                                        </p:attrNameLst>
                                      </p:cBhvr>
                                      <p:tavLst>
                                        <p:tav tm="0">
                                          <p:val>
                                            <p:fltVal val="360"/>
                                          </p:val>
                                        </p:tav>
                                        <p:tav tm="100000">
                                          <p:val>
                                            <p:fltVal val="0"/>
                                          </p:val>
                                        </p:tav>
                                      </p:tavLst>
                                    </p:anim>
                                    <p:animEffect transition="in" filter="fade">
                                      <p:cBhvr>
                                        <p:cTn id="106" dur="750"/>
                                        <p:tgtEl>
                                          <p:spTgt spid="29"/>
                                        </p:tgtEl>
                                      </p:cBhvr>
                                    </p:animEffect>
                                  </p:childTnLst>
                                </p:cTn>
                              </p:par>
                            </p:childTnLst>
                          </p:cTn>
                        </p:par>
                        <p:par>
                          <p:cTn id="107" fill="hold">
                            <p:stCondLst>
                              <p:cond delay="12150"/>
                            </p:stCondLst>
                            <p:childTnLst>
                              <p:par>
                                <p:cTn id="108" presetID="2" presetClass="entr" presetSubtype="4" decel="100000" fill="hold" grpId="0" nodeType="afterEffect">
                                  <p:stCondLst>
                                    <p:cond delay="25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ppt_x"/>
                                          </p:val>
                                        </p:tav>
                                        <p:tav tm="100000">
                                          <p:val>
                                            <p:strVal val="#ppt_x"/>
                                          </p:val>
                                        </p:tav>
                                      </p:tavLst>
                                    </p:anim>
                                    <p:anim calcmode="lin" valueType="num">
                                      <p:cBhvr additive="base">
                                        <p:cTn id="111" dur="500" fill="hold"/>
                                        <p:tgtEl>
                                          <p:spTgt spid="32"/>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35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animBg="1"/>
      <p:bldP spid="6" grpId="0" animBg="1"/>
      <p:bldP spid="10" grpId="0"/>
      <p:bldP spid="11" grpId="0"/>
      <p:bldP spid="19" grpId="0"/>
      <p:bldP spid="19" grpId="1"/>
      <p:bldP spid="20" grpId="0" animBg="1"/>
      <p:bldP spid="21" grpId="0" animBg="1"/>
      <p:bldP spid="22" grpId="0"/>
      <p:bldP spid="23" grpId="0"/>
      <p:bldP spid="24" grpId="0"/>
      <p:bldP spid="24" grpId="1"/>
      <p:bldP spid="25" grpId="0" animBg="1"/>
      <p:bldP spid="26" grpId="0" animBg="1"/>
      <p:bldP spid="27" grpId="0"/>
      <p:bldP spid="28" grpId="0"/>
      <p:bldP spid="29" grpId="0"/>
      <p:bldP spid="29" grpId="1"/>
      <p:bldP spid="30" grpId="0" animBg="1"/>
      <p:bldP spid="31" grpId="0" animBg="1"/>
      <p:bldP spid="32" grpId="0"/>
      <p:bldP spid="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BAR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3883362" y="2815771"/>
            <a:ext cx="0" cy="638628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33819"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4277"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0"/>
          <p:cNvSpPr txBox="1">
            <a:spLocks/>
          </p:cNvSpPr>
          <p:nvPr/>
        </p:nvSpPr>
        <p:spPr>
          <a:xfrm>
            <a:off x="637926" y="3217137"/>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NEW YORK</a:t>
            </a:r>
            <a:endParaRPr kumimoji="1" lang="ja-JP" altLang="en-US" sz="2400" dirty="0">
              <a:solidFill>
                <a:schemeClr val="bg2"/>
              </a:solidFill>
              <a:latin typeface="+mj-lt"/>
            </a:endParaRPr>
          </a:p>
        </p:txBody>
      </p:sp>
      <p:sp>
        <p:nvSpPr>
          <p:cNvPr id="11" name="Text Placeholder 20"/>
          <p:cNvSpPr txBox="1">
            <a:spLocks/>
          </p:cNvSpPr>
          <p:nvPr/>
        </p:nvSpPr>
        <p:spPr>
          <a:xfrm>
            <a:off x="637926" y="4188401"/>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PARIS</a:t>
            </a:r>
            <a:endParaRPr kumimoji="1" lang="ja-JP" altLang="en-US" sz="2400" dirty="0">
              <a:solidFill>
                <a:schemeClr val="bg2"/>
              </a:solidFill>
              <a:latin typeface="+mj-lt"/>
            </a:endParaRPr>
          </a:p>
        </p:txBody>
      </p:sp>
      <p:sp>
        <p:nvSpPr>
          <p:cNvPr id="12" name="Text Placeholder 20"/>
          <p:cNvSpPr txBox="1">
            <a:spLocks/>
          </p:cNvSpPr>
          <p:nvPr/>
        </p:nvSpPr>
        <p:spPr>
          <a:xfrm>
            <a:off x="637926" y="5159665"/>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LONDON</a:t>
            </a:r>
            <a:endParaRPr kumimoji="1" lang="ja-JP" altLang="en-US" sz="2400" dirty="0">
              <a:solidFill>
                <a:schemeClr val="bg2"/>
              </a:solidFill>
              <a:latin typeface="+mj-lt"/>
            </a:endParaRPr>
          </a:p>
        </p:txBody>
      </p:sp>
      <p:sp>
        <p:nvSpPr>
          <p:cNvPr id="13" name="Text Placeholder 20"/>
          <p:cNvSpPr txBox="1">
            <a:spLocks/>
          </p:cNvSpPr>
          <p:nvPr/>
        </p:nvSpPr>
        <p:spPr>
          <a:xfrm>
            <a:off x="637926" y="613092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TOKYO</a:t>
            </a:r>
            <a:endParaRPr kumimoji="1" lang="ja-JP" altLang="en-US" sz="2400" dirty="0">
              <a:solidFill>
                <a:schemeClr val="bg2"/>
              </a:solidFill>
              <a:latin typeface="+mj-lt"/>
            </a:endParaRPr>
          </a:p>
        </p:txBody>
      </p:sp>
      <p:sp>
        <p:nvSpPr>
          <p:cNvPr id="14" name="Text Placeholder 20"/>
          <p:cNvSpPr txBox="1">
            <a:spLocks/>
          </p:cNvSpPr>
          <p:nvPr/>
        </p:nvSpPr>
        <p:spPr>
          <a:xfrm>
            <a:off x="637926" y="7102193"/>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MOSCOW</a:t>
            </a:r>
            <a:endParaRPr kumimoji="1" lang="ja-JP" altLang="en-US" sz="2400" dirty="0">
              <a:solidFill>
                <a:schemeClr val="bg2"/>
              </a:solidFill>
              <a:latin typeface="+mj-lt"/>
            </a:endParaRPr>
          </a:p>
        </p:txBody>
      </p:sp>
      <p:sp>
        <p:nvSpPr>
          <p:cNvPr id="15" name="Text Placeholder 20"/>
          <p:cNvSpPr txBox="1">
            <a:spLocks/>
          </p:cNvSpPr>
          <p:nvPr/>
        </p:nvSpPr>
        <p:spPr>
          <a:xfrm>
            <a:off x="637926" y="807345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ROME</a:t>
            </a:r>
            <a:endParaRPr kumimoji="1" lang="ja-JP" altLang="en-US" sz="2400" dirty="0">
              <a:solidFill>
                <a:schemeClr val="bg2"/>
              </a:solidFill>
              <a:latin typeface="+mj-lt"/>
            </a:endParaRPr>
          </a:p>
        </p:txBody>
      </p:sp>
      <p:sp>
        <p:nvSpPr>
          <p:cNvPr id="16" name="Rectangle 15"/>
          <p:cNvSpPr/>
          <p:nvPr/>
        </p:nvSpPr>
        <p:spPr>
          <a:xfrm>
            <a:off x="3883362" y="3371945"/>
            <a:ext cx="385671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3883362" y="7251761"/>
            <a:ext cx="47901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3883362" y="4341899"/>
            <a:ext cx="3294743"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3883362" y="5311853"/>
            <a:ext cx="5167086"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3883362" y="6281807"/>
            <a:ext cx="4561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883362" y="8221714"/>
            <a:ext cx="4180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745860" y="2864113"/>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73</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3" name="TextBox 22"/>
          <p:cNvSpPr txBox="1"/>
          <p:nvPr/>
        </p:nvSpPr>
        <p:spPr>
          <a:xfrm>
            <a:off x="7189782" y="380717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67</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4" name="TextBox 23"/>
          <p:cNvSpPr txBox="1"/>
          <p:nvPr/>
        </p:nvSpPr>
        <p:spPr>
          <a:xfrm>
            <a:off x="9062125" y="4760436"/>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5" name="TextBox 24"/>
          <p:cNvSpPr txBox="1"/>
          <p:nvPr/>
        </p:nvSpPr>
        <p:spPr>
          <a:xfrm>
            <a:off x="8490683" y="5732569"/>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84</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6" name="TextBox 25"/>
          <p:cNvSpPr txBox="1"/>
          <p:nvPr/>
        </p:nvSpPr>
        <p:spPr>
          <a:xfrm>
            <a:off x="8732862" y="6704702"/>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92</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7" name="TextBox 26"/>
          <p:cNvSpPr txBox="1"/>
          <p:nvPr/>
        </p:nvSpPr>
        <p:spPr>
          <a:xfrm>
            <a:off x="8097381" y="767683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8" name="Text Placeholder 20"/>
          <p:cNvSpPr txBox="1">
            <a:spLocks/>
          </p:cNvSpPr>
          <p:nvPr/>
        </p:nvSpPr>
        <p:spPr>
          <a:xfrm>
            <a:off x="10903578" y="3053064"/>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6 MAIN CITIES</a:t>
            </a:r>
          </a:p>
        </p:txBody>
      </p:sp>
      <p:sp>
        <p:nvSpPr>
          <p:cNvPr id="29" name="Text Placeholder 21"/>
          <p:cNvSpPr txBox="1">
            <a:spLocks/>
          </p:cNvSpPr>
          <p:nvPr/>
        </p:nvSpPr>
        <p:spPr>
          <a:xfrm>
            <a:off x="10903578" y="3636389"/>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ne </a:t>
            </a:r>
            <a:r>
              <a:rPr kumimoji="1" lang="en-US" altLang="ja-JP" dirty="0" err="1">
                <a:solidFill>
                  <a:schemeClr val="bg2"/>
                </a:solidFill>
              </a:rPr>
              <a:t>iuvaret</a:t>
            </a:r>
            <a:r>
              <a:rPr kumimoji="1" lang="en-US" altLang="ja-JP" dirty="0">
                <a:solidFill>
                  <a:schemeClr val="bg2"/>
                </a:solidFill>
              </a:rPr>
              <a:t> </a:t>
            </a:r>
            <a:r>
              <a:rPr kumimoji="1" lang="en-US" altLang="ja-JP" dirty="0" err="1">
                <a:solidFill>
                  <a:schemeClr val="bg2"/>
                </a:solidFill>
              </a:rPr>
              <a:t>perpetua</a:t>
            </a:r>
            <a:r>
              <a:rPr kumimoji="1" lang="en-US" altLang="ja-JP" dirty="0">
                <a:solidFill>
                  <a:schemeClr val="bg2"/>
                </a:solidFill>
              </a:rPr>
              <a:t> </a:t>
            </a:r>
            <a:r>
              <a:rPr kumimoji="1" lang="en-US" altLang="ja-JP" dirty="0" err="1">
                <a:solidFill>
                  <a:schemeClr val="bg2"/>
                </a:solidFill>
              </a:rPr>
              <a:t>consulatu</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 et </a:t>
            </a:r>
            <a:r>
              <a:rPr kumimoji="1" lang="en-US" altLang="ja-JP" dirty="0" err="1">
                <a:solidFill>
                  <a:schemeClr val="bg2"/>
                </a:solidFill>
              </a:rPr>
              <a:t>tantas</a:t>
            </a:r>
            <a:r>
              <a:rPr kumimoji="1" lang="en-US" altLang="ja-JP" dirty="0">
                <a:solidFill>
                  <a:schemeClr val="bg2"/>
                </a:solidFill>
              </a:rPr>
              <a:t> </a:t>
            </a:r>
            <a:r>
              <a:rPr kumimoji="1" lang="en-US" altLang="ja-JP" dirty="0" err="1">
                <a:solidFill>
                  <a:schemeClr val="bg2"/>
                </a:solidFill>
              </a:rPr>
              <a:t>rationibus</a:t>
            </a:r>
            <a:r>
              <a:rPr kumimoji="1" lang="en-US" altLang="ja-JP" dirty="0">
                <a:solidFill>
                  <a:schemeClr val="bg2"/>
                </a:solidFill>
              </a:rPr>
              <a:t> </a:t>
            </a:r>
            <a:r>
              <a:rPr kumimoji="1" lang="en-US" altLang="ja-JP" dirty="0" err="1">
                <a:solidFill>
                  <a:schemeClr val="bg2"/>
                </a:solidFill>
              </a:rPr>
              <a:t>liberavisse</a:t>
            </a:r>
            <a:r>
              <a:rPr kumimoji="1" lang="en-US" altLang="ja-JP" dirty="0">
                <a:solidFill>
                  <a:schemeClr val="bg2"/>
                </a:solidFill>
              </a:rPr>
              <a:t> </a:t>
            </a:r>
            <a:r>
              <a:rPr kumimoji="1" lang="en-US" altLang="ja-JP" dirty="0" err="1">
                <a:solidFill>
                  <a:schemeClr val="bg2"/>
                </a:solidFill>
              </a:rPr>
              <a:t>eum</a:t>
            </a:r>
            <a:r>
              <a:rPr kumimoji="1" lang="en-US" altLang="ja-JP" dirty="0">
                <a:solidFill>
                  <a:schemeClr val="bg2"/>
                </a:solidFill>
              </a:rPr>
              <a:t>. 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a:t>
            </a:r>
            <a:endParaRPr kumimoji="1" lang="ja-JP" altLang="en-US" dirty="0">
              <a:solidFill>
                <a:schemeClr val="bg2"/>
              </a:solidFill>
            </a:endParaRPr>
          </a:p>
        </p:txBody>
      </p:sp>
      <p:sp>
        <p:nvSpPr>
          <p:cNvPr id="30" name="Text Placeholder 20"/>
          <p:cNvSpPr txBox="1">
            <a:spLocks/>
          </p:cNvSpPr>
          <p:nvPr/>
        </p:nvSpPr>
        <p:spPr>
          <a:xfrm>
            <a:off x="10903578" y="6252192"/>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NEXT TARGET</a:t>
            </a:r>
            <a:endParaRPr kumimoji="1" lang="ja-JP" altLang="en-US" sz="3200" dirty="0">
              <a:solidFill>
                <a:schemeClr val="bg2"/>
              </a:solidFill>
              <a:latin typeface="+mj-lt"/>
            </a:endParaRPr>
          </a:p>
        </p:txBody>
      </p:sp>
      <p:sp>
        <p:nvSpPr>
          <p:cNvPr id="31" name="Text Placeholder 21"/>
          <p:cNvSpPr txBox="1">
            <a:spLocks/>
          </p:cNvSpPr>
          <p:nvPr/>
        </p:nvSpPr>
        <p:spPr>
          <a:xfrm>
            <a:off x="10903578" y="6835517"/>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accent1"/>
                </a:solidFill>
              </a:rPr>
              <a:t>phaedrum</a:t>
            </a:r>
            <a:r>
              <a:rPr kumimoji="1" lang="en-US" altLang="ja-JP" dirty="0">
                <a:solidFill>
                  <a:schemeClr val="accent1"/>
                </a:solidFill>
              </a:rPr>
              <a:t> </a:t>
            </a:r>
            <a:r>
              <a:rPr kumimoji="1" lang="en-US" altLang="ja-JP" dirty="0" err="1">
                <a:solidFill>
                  <a:schemeClr val="accent1"/>
                </a:solidFill>
              </a:rPr>
              <a:t>concludaturque</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ut</a:t>
            </a:r>
            <a:r>
              <a:rPr kumimoji="1" lang="en-US" altLang="ja-JP" dirty="0">
                <a:solidFill>
                  <a:schemeClr val="bg2"/>
                </a:solidFill>
              </a:rPr>
              <a:t>, </a:t>
            </a:r>
            <a:r>
              <a:rPr kumimoji="1" lang="en-US" altLang="ja-JP" dirty="0" err="1">
                <a:solidFill>
                  <a:schemeClr val="bg2"/>
                </a:solidFill>
              </a:rPr>
              <a:t>utamur</a:t>
            </a:r>
            <a:r>
              <a:rPr kumimoji="1" lang="en-US" altLang="ja-JP" dirty="0">
                <a:solidFill>
                  <a:schemeClr val="bg2"/>
                </a:solidFill>
              </a:rPr>
              <a:t> </a:t>
            </a:r>
            <a:r>
              <a:rPr kumimoji="1" lang="en-US" altLang="ja-JP" dirty="0" err="1">
                <a:solidFill>
                  <a:schemeClr val="bg2"/>
                </a:solidFill>
              </a:rPr>
              <a:t>fuisset</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id. 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bg2"/>
                </a:solidFill>
              </a:rPr>
              <a:t>. </a:t>
            </a:r>
            <a:r>
              <a:rPr kumimoji="1" lang="en-US" altLang="ja-JP" dirty="0" err="1">
                <a:solidFill>
                  <a:schemeClr val="bg2"/>
                </a:solidFill>
              </a:rPr>
              <a:t>Dicunt</a:t>
            </a:r>
            <a:r>
              <a:rPr kumimoji="1" lang="en-US" altLang="ja-JP" dirty="0">
                <a:solidFill>
                  <a:schemeClr val="bg2"/>
                </a:solidFill>
              </a:rPr>
              <a:t> </a:t>
            </a:r>
            <a:r>
              <a:rPr kumimoji="1" lang="en-US" altLang="ja-JP" dirty="0" err="1">
                <a:solidFill>
                  <a:schemeClr val="bg2"/>
                </a:solidFill>
              </a:rPr>
              <a:t>molestie</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71</a:t>
            </a:fld>
            <a:endParaRPr lang="en-US" dirty="0"/>
          </a:p>
        </p:txBody>
      </p:sp>
    </p:spTree>
    <p:extLst>
      <p:ext uri="{BB962C8B-B14F-4D97-AF65-F5344CB8AC3E}">
        <p14:creationId xmlns:p14="http://schemas.microsoft.com/office/powerpoint/2010/main" val="3707335816"/>
      </p:ext>
    </p:extLst>
  </p:cSld>
  <p:clrMapOvr>
    <a:masterClrMapping/>
  </p:clrMapOvr>
  <mc:AlternateContent xmlns:mc="http://schemas.openxmlformats.org/markup-compatibility/2006" xmlns:p14="http://schemas.microsoft.com/office/powerpoint/2010/main">
    <mc:Choice Requires="p14">
      <p:transition spd="slow" p14:dur="1250" advTm="14393">
        <p14:flip dir="r"/>
      </p:transition>
    </mc:Choice>
    <mc:Fallback xmlns="">
      <p:transition spd="slow" advTm="143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0-#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 presetClass="entr" presetSubtype="2" decel="10000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1+#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par>
                                <p:cTn id="30" presetID="49" presetClass="entr" presetSubtype="0" decel="100000" fill="hold" grpId="1"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50" fill="hold"/>
                                        <p:tgtEl>
                                          <p:spTgt spid="22"/>
                                        </p:tgtEl>
                                        <p:attrNameLst>
                                          <p:attrName>ppt_w</p:attrName>
                                        </p:attrNameLst>
                                      </p:cBhvr>
                                      <p:tavLst>
                                        <p:tav tm="0">
                                          <p:val>
                                            <p:fltVal val="0"/>
                                          </p:val>
                                        </p:tav>
                                        <p:tav tm="100000">
                                          <p:val>
                                            <p:strVal val="#ppt_w"/>
                                          </p:val>
                                        </p:tav>
                                      </p:tavLst>
                                    </p:anim>
                                    <p:anim calcmode="lin" valueType="num">
                                      <p:cBhvr>
                                        <p:cTn id="33" dur="750" fill="hold"/>
                                        <p:tgtEl>
                                          <p:spTgt spid="22"/>
                                        </p:tgtEl>
                                        <p:attrNameLst>
                                          <p:attrName>ppt_h</p:attrName>
                                        </p:attrNameLst>
                                      </p:cBhvr>
                                      <p:tavLst>
                                        <p:tav tm="0">
                                          <p:val>
                                            <p:fltVal val="0"/>
                                          </p:val>
                                        </p:tav>
                                        <p:tav tm="100000">
                                          <p:val>
                                            <p:strVal val="#ppt_h"/>
                                          </p:val>
                                        </p:tav>
                                      </p:tavLst>
                                    </p:anim>
                                    <p:anim calcmode="lin" valueType="num">
                                      <p:cBhvr>
                                        <p:cTn id="34" dur="750" fill="hold"/>
                                        <p:tgtEl>
                                          <p:spTgt spid="22"/>
                                        </p:tgtEl>
                                        <p:attrNameLst>
                                          <p:attrName>style.rotation</p:attrName>
                                        </p:attrNameLst>
                                      </p:cBhvr>
                                      <p:tavLst>
                                        <p:tav tm="0">
                                          <p:val>
                                            <p:fltVal val="360"/>
                                          </p:val>
                                        </p:tav>
                                        <p:tav tm="100000">
                                          <p:val>
                                            <p:fltVal val="0"/>
                                          </p:val>
                                        </p:tav>
                                      </p:tavLst>
                                    </p:anim>
                                    <p:animEffect transition="in" filter="fade">
                                      <p:cBhvr>
                                        <p:cTn id="35" dur="750"/>
                                        <p:tgtEl>
                                          <p:spTgt spid="22"/>
                                        </p:tgtEl>
                                      </p:cBhvr>
                                    </p:animEffect>
                                  </p:childTnLst>
                                </p:cTn>
                              </p:par>
                            </p:childTnLst>
                          </p:cTn>
                        </p:par>
                        <p:par>
                          <p:cTn id="36" fill="hold">
                            <p:stCondLst>
                              <p:cond delay="2250"/>
                            </p:stCondLst>
                            <p:childTnLst>
                              <p:par>
                                <p:cTn id="37" presetID="2" presetClass="entr" presetSubtype="8"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750" fill="hold"/>
                                        <p:tgtEl>
                                          <p:spTgt spid="23"/>
                                        </p:tgtEl>
                                        <p:attrNameLst>
                                          <p:attrName>ppt_x</p:attrName>
                                        </p:attrNameLst>
                                      </p:cBhvr>
                                      <p:tavLst>
                                        <p:tav tm="0">
                                          <p:val>
                                            <p:strVal val="1+#ppt_w/2"/>
                                          </p:val>
                                        </p:tav>
                                        <p:tav tm="100000">
                                          <p:val>
                                            <p:strVal val="#ppt_x"/>
                                          </p:val>
                                        </p:tav>
                                      </p:tavLst>
                                    </p:anim>
                                    <p:anim calcmode="lin" valueType="num">
                                      <p:cBhvr additive="base">
                                        <p:cTn id="48" dur="750" fill="hold"/>
                                        <p:tgtEl>
                                          <p:spTgt spid="2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750" fill="hold"/>
                                        <p:tgtEl>
                                          <p:spTgt spid="23"/>
                                        </p:tgtEl>
                                        <p:attrNameLst>
                                          <p:attrName>ppt_w</p:attrName>
                                        </p:attrNameLst>
                                      </p:cBhvr>
                                      <p:tavLst>
                                        <p:tav tm="0">
                                          <p:val>
                                            <p:fltVal val="0"/>
                                          </p:val>
                                        </p:tav>
                                        <p:tav tm="100000">
                                          <p:val>
                                            <p:strVal val="#ppt_w"/>
                                          </p:val>
                                        </p:tav>
                                      </p:tavLst>
                                    </p:anim>
                                    <p:anim calcmode="lin" valueType="num">
                                      <p:cBhvr>
                                        <p:cTn id="52" dur="750" fill="hold"/>
                                        <p:tgtEl>
                                          <p:spTgt spid="23"/>
                                        </p:tgtEl>
                                        <p:attrNameLst>
                                          <p:attrName>ppt_h</p:attrName>
                                        </p:attrNameLst>
                                      </p:cBhvr>
                                      <p:tavLst>
                                        <p:tav tm="0">
                                          <p:val>
                                            <p:fltVal val="0"/>
                                          </p:val>
                                        </p:tav>
                                        <p:tav tm="100000">
                                          <p:val>
                                            <p:strVal val="#ppt_h"/>
                                          </p:val>
                                        </p:tav>
                                      </p:tavLst>
                                    </p:anim>
                                    <p:anim calcmode="lin" valueType="num">
                                      <p:cBhvr>
                                        <p:cTn id="53" dur="750" fill="hold"/>
                                        <p:tgtEl>
                                          <p:spTgt spid="23"/>
                                        </p:tgtEl>
                                        <p:attrNameLst>
                                          <p:attrName>style.rotation</p:attrName>
                                        </p:attrNameLst>
                                      </p:cBhvr>
                                      <p:tavLst>
                                        <p:tav tm="0">
                                          <p:val>
                                            <p:fltVal val="360"/>
                                          </p:val>
                                        </p:tav>
                                        <p:tav tm="100000">
                                          <p:val>
                                            <p:fltVal val="0"/>
                                          </p:val>
                                        </p:tav>
                                      </p:tavLst>
                                    </p:anim>
                                    <p:animEffect transition="in" filter="fade">
                                      <p:cBhvr>
                                        <p:cTn id="54" dur="750"/>
                                        <p:tgtEl>
                                          <p:spTgt spid="23"/>
                                        </p:tgtEl>
                                      </p:cBhvr>
                                    </p:animEffect>
                                  </p:childTnLst>
                                </p:cTn>
                              </p:par>
                            </p:childTnLst>
                          </p:cTn>
                        </p:par>
                        <p:par>
                          <p:cTn id="55" fill="hold">
                            <p:stCondLst>
                              <p:cond delay="3750"/>
                            </p:stCondLst>
                            <p:childTnLst>
                              <p:par>
                                <p:cTn id="56" presetID="2" presetClass="entr" presetSubtype="8" decel="100000" fill="hold" grpId="0" nodeType="afterEffect">
                                  <p:stCondLst>
                                    <p:cond delay="25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750" fill="hold"/>
                                        <p:tgtEl>
                                          <p:spTgt spid="24"/>
                                        </p:tgtEl>
                                        <p:attrNameLst>
                                          <p:attrName>ppt_x</p:attrName>
                                        </p:attrNameLst>
                                      </p:cBhvr>
                                      <p:tavLst>
                                        <p:tav tm="0">
                                          <p:val>
                                            <p:strVal val="1+#ppt_w/2"/>
                                          </p:val>
                                        </p:tav>
                                        <p:tav tm="100000">
                                          <p:val>
                                            <p:strVal val="#ppt_x"/>
                                          </p:val>
                                        </p:tav>
                                      </p:tavLst>
                                    </p:anim>
                                    <p:anim calcmode="lin" valueType="num">
                                      <p:cBhvr additive="base">
                                        <p:cTn id="67" dur="750" fill="hold"/>
                                        <p:tgtEl>
                                          <p:spTgt spid="24"/>
                                        </p:tgtEl>
                                        <p:attrNameLst>
                                          <p:attrName>ppt_y</p:attrName>
                                        </p:attrNameLst>
                                      </p:cBhvr>
                                      <p:tavLst>
                                        <p:tav tm="0">
                                          <p:val>
                                            <p:strVal val="#ppt_y"/>
                                          </p:val>
                                        </p:tav>
                                        <p:tav tm="100000">
                                          <p:val>
                                            <p:strVal val="#ppt_y"/>
                                          </p:val>
                                        </p:tav>
                                      </p:tavLst>
                                    </p:anim>
                                  </p:childTnLst>
                                </p:cTn>
                              </p:par>
                              <p:par>
                                <p:cTn id="68" presetID="49" presetClass="entr" presetSubtype="0" decel="100000" fill="hold" grpId="1"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750" fill="hold"/>
                                        <p:tgtEl>
                                          <p:spTgt spid="24"/>
                                        </p:tgtEl>
                                        <p:attrNameLst>
                                          <p:attrName>ppt_w</p:attrName>
                                        </p:attrNameLst>
                                      </p:cBhvr>
                                      <p:tavLst>
                                        <p:tav tm="0">
                                          <p:val>
                                            <p:fltVal val="0"/>
                                          </p:val>
                                        </p:tav>
                                        <p:tav tm="100000">
                                          <p:val>
                                            <p:strVal val="#ppt_w"/>
                                          </p:val>
                                        </p:tav>
                                      </p:tavLst>
                                    </p:anim>
                                    <p:anim calcmode="lin" valueType="num">
                                      <p:cBhvr>
                                        <p:cTn id="71" dur="750" fill="hold"/>
                                        <p:tgtEl>
                                          <p:spTgt spid="24"/>
                                        </p:tgtEl>
                                        <p:attrNameLst>
                                          <p:attrName>ppt_h</p:attrName>
                                        </p:attrNameLst>
                                      </p:cBhvr>
                                      <p:tavLst>
                                        <p:tav tm="0">
                                          <p:val>
                                            <p:fltVal val="0"/>
                                          </p:val>
                                        </p:tav>
                                        <p:tav tm="100000">
                                          <p:val>
                                            <p:strVal val="#ppt_h"/>
                                          </p:val>
                                        </p:tav>
                                      </p:tavLst>
                                    </p:anim>
                                    <p:anim calcmode="lin" valueType="num">
                                      <p:cBhvr>
                                        <p:cTn id="72" dur="750" fill="hold"/>
                                        <p:tgtEl>
                                          <p:spTgt spid="24"/>
                                        </p:tgtEl>
                                        <p:attrNameLst>
                                          <p:attrName>style.rotation</p:attrName>
                                        </p:attrNameLst>
                                      </p:cBhvr>
                                      <p:tavLst>
                                        <p:tav tm="0">
                                          <p:val>
                                            <p:fltVal val="360"/>
                                          </p:val>
                                        </p:tav>
                                        <p:tav tm="100000">
                                          <p:val>
                                            <p:fltVal val="0"/>
                                          </p:val>
                                        </p:tav>
                                      </p:tavLst>
                                    </p:anim>
                                    <p:animEffect transition="in" filter="fade">
                                      <p:cBhvr>
                                        <p:cTn id="73" dur="750"/>
                                        <p:tgtEl>
                                          <p:spTgt spid="24"/>
                                        </p:tgtEl>
                                      </p:cBhvr>
                                    </p:animEffect>
                                  </p:childTnLst>
                                </p:cTn>
                              </p:par>
                            </p:childTnLst>
                          </p:cTn>
                        </p:par>
                        <p:par>
                          <p:cTn id="74" fill="hold">
                            <p:stCondLst>
                              <p:cond delay="5250"/>
                            </p:stCondLst>
                            <p:childTnLst>
                              <p:par>
                                <p:cTn id="75" presetID="2" presetClass="entr" presetSubtype="8" decel="100000" fill="hold" grpId="0" nodeType="afterEffect">
                                  <p:stCondLst>
                                    <p:cond delay="25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 presetClass="entr" presetSubtype="2" decel="100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750" fill="hold"/>
                                        <p:tgtEl>
                                          <p:spTgt spid="25"/>
                                        </p:tgtEl>
                                        <p:attrNameLst>
                                          <p:attrName>ppt_x</p:attrName>
                                        </p:attrNameLst>
                                      </p:cBhvr>
                                      <p:tavLst>
                                        <p:tav tm="0">
                                          <p:val>
                                            <p:strVal val="1+#ppt_w/2"/>
                                          </p:val>
                                        </p:tav>
                                        <p:tav tm="100000">
                                          <p:val>
                                            <p:strVal val="#ppt_x"/>
                                          </p:val>
                                        </p:tav>
                                      </p:tavLst>
                                    </p:anim>
                                    <p:anim calcmode="lin" valueType="num">
                                      <p:cBhvr additive="base">
                                        <p:cTn id="86" dur="750" fill="hold"/>
                                        <p:tgtEl>
                                          <p:spTgt spid="25"/>
                                        </p:tgtEl>
                                        <p:attrNameLst>
                                          <p:attrName>ppt_y</p:attrName>
                                        </p:attrNameLst>
                                      </p:cBhvr>
                                      <p:tavLst>
                                        <p:tav tm="0">
                                          <p:val>
                                            <p:strVal val="#ppt_y"/>
                                          </p:val>
                                        </p:tav>
                                        <p:tav tm="100000">
                                          <p:val>
                                            <p:strVal val="#ppt_y"/>
                                          </p:val>
                                        </p:tav>
                                      </p:tavLst>
                                    </p:anim>
                                  </p:childTnLst>
                                </p:cTn>
                              </p:par>
                              <p:par>
                                <p:cTn id="87" presetID="49" presetClass="entr" presetSubtype="0" decel="100000" fill="hold" grpId="1"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750" fill="hold"/>
                                        <p:tgtEl>
                                          <p:spTgt spid="25"/>
                                        </p:tgtEl>
                                        <p:attrNameLst>
                                          <p:attrName>ppt_w</p:attrName>
                                        </p:attrNameLst>
                                      </p:cBhvr>
                                      <p:tavLst>
                                        <p:tav tm="0">
                                          <p:val>
                                            <p:fltVal val="0"/>
                                          </p:val>
                                        </p:tav>
                                        <p:tav tm="100000">
                                          <p:val>
                                            <p:strVal val="#ppt_w"/>
                                          </p:val>
                                        </p:tav>
                                      </p:tavLst>
                                    </p:anim>
                                    <p:anim calcmode="lin" valueType="num">
                                      <p:cBhvr>
                                        <p:cTn id="90" dur="750" fill="hold"/>
                                        <p:tgtEl>
                                          <p:spTgt spid="25"/>
                                        </p:tgtEl>
                                        <p:attrNameLst>
                                          <p:attrName>ppt_h</p:attrName>
                                        </p:attrNameLst>
                                      </p:cBhvr>
                                      <p:tavLst>
                                        <p:tav tm="0">
                                          <p:val>
                                            <p:fltVal val="0"/>
                                          </p:val>
                                        </p:tav>
                                        <p:tav tm="100000">
                                          <p:val>
                                            <p:strVal val="#ppt_h"/>
                                          </p:val>
                                        </p:tav>
                                      </p:tavLst>
                                    </p:anim>
                                    <p:anim calcmode="lin" valueType="num">
                                      <p:cBhvr>
                                        <p:cTn id="91" dur="750" fill="hold"/>
                                        <p:tgtEl>
                                          <p:spTgt spid="25"/>
                                        </p:tgtEl>
                                        <p:attrNameLst>
                                          <p:attrName>style.rotation</p:attrName>
                                        </p:attrNameLst>
                                      </p:cBhvr>
                                      <p:tavLst>
                                        <p:tav tm="0">
                                          <p:val>
                                            <p:fltVal val="360"/>
                                          </p:val>
                                        </p:tav>
                                        <p:tav tm="100000">
                                          <p:val>
                                            <p:fltVal val="0"/>
                                          </p:val>
                                        </p:tav>
                                      </p:tavLst>
                                    </p:anim>
                                    <p:animEffect transition="in" filter="fade">
                                      <p:cBhvr>
                                        <p:cTn id="92" dur="750"/>
                                        <p:tgtEl>
                                          <p:spTgt spid="25"/>
                                        </p:tgtEl>
                                      </p:cBhvr>
                                    </p:animEffect>
                                  </p:childTnLst>
                                </p:cTn>
                              </p:par>
                            </p:childTnLst>
                          </p:cTn>
                        </p:par>
                        <p:par>
                          <p:cTn id="93" fill="hold">
                            <p:stCondLst>
                              <p:cond delay="6750"/>
                            </p:stCondLst>
                            <p:childTnLst>
                              <p:par>
                                <p:cTn id="94" presetID="2" presetClass="entr" presetSubtype="8" decel="100000" fill="hold" grpId="0" nodeType="afterEffect">
                                  <p:stCondLst>
                                    <p:cond delay="25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childTnLst>
                          </p:cTn>
                        </p:par>
                        <p:par>
                          <p:cTn id="98" fill="hold">
                            <p:stCondLst>
                              <p:cond delay="7500"/>
                            </p:stCondLst>
                            <p:childTnLst>
                              <p:par>
                                <p:cTn id="99" presetID="22" presetClass="entr" presetSubtype="8"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par>
                                <p:cTn id="102" presetID="2" presetClass="entr" presetSubtype="2"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750" fill="hold"/>
                                        <p:tgtEl>
                                          <p:spTgt spid="26"/>
                                        </p:tgtEl>
                                        <p:attrNameLst>
                                          <p:attrName>ppt_x</p:attrName>
                                        </p:attrNameLst>
                                      </p:cBhvr>
                                      <p:tavLst>
                                        <p:tav tm="0">
                                          <p:val>
                                            <p:strVal val="1+#ppt_w/2"/>
                                          </p:val>
                                        </p:tav>
                                        <p:tav tm="100000">
                                          <p:val>
                                            <p:strVal val="#ppt_x"/>
                                          </p:val>
                                        </p:tav>
                                      </p:tavLst>
                                    </p:anim>
                                    <p:anim calcmode="lin" valueType="num">
                                      <p:cBhvr additive="base">
                                        <p:cTn id="105" dur="750" fill="hold"/>
                                        <p:tgtEl>
                                          <p:spTgt spid="26"/>
                                        </p:tgtEl>
                                        <p:attrNameLst>
                                          <p:attrName>ppt_y</p:attrName>
                                        </p:attrNameLst>
                                      </p:cBhvr>
                                      <p:tavLst>
                                        <p:tav tm="0">
                                          <p:val>
                                            <p:strVal val="#ppt_y"/>
                                          </p:val>
                                        </p:tav>
                                        <p:tav tm="100000">
                                          <p:val>
                                            <p:strVal val="#ppt_y"/>
                                          </p:val>
                                        </p:tav>
                                      </p:tavLst>
                                    </p:anim>
                                  </p:childTnLst>
                                </p:cTn>
                              </p:par>
                              <p:par>
                                <p:cTn id="106" presetID="49" presetClass="entr" presetSubtype="0" decel="10000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750" fill="hold"/>
                                        <p:tgtEl>
                                          <p:spTgt spid="26"/>
                                        </p:tgtEl>
                                        <p:attrNameLst>
                                          <p:attrName>ppt_w</p:attrName>
                                        </p:attrNameLst>
                                      </p:cBhvr>
                                      <p:tavLst>
                                        <p:tav tm="0">
                                          <p:val>
                                            <p:fltVal val="0"/>
                                          </p:val>
                                        </p:tav>
                                        <p:tav tm="100000">
                                          <p:val>
                                            <p:strVal val="#ppt_w"/>
                                          </p:val>
                                        </p:tav>
                                      </p:tavLst>
                                    </p:anim>
                                    <p:anim calcmode="lin" valueType="num">
                                      <p:cBhvr>
                                        <p:cTn id="109" dur="750" fill="hold"/>
                                        <p:tgtEl>
                                          <p:spTgt spid="26"/>
                                        </p:tgtEl>
                                        <p:attrNameLst>
                                          <p:attrName>ppt_h</p:attrName>
                                        </p:attrNameLst>
                                      </p:cBhvr>
                                      <p:tavLst>
                                        <p:tav tm="0">
                                          <p:val>
                                            <p:fltVal val="0"/>
                                          </p:val>
                                        </p:tav>
                                        <p:tav tm="100000">
                                          <p:val>
                                            <p:strVal val="#ppt_h"/>
                                          </p:val>
                                        </p:tav>
                                      </p:tavLst>
                                    </p:anim>
                                    <p:anim calcmode="lin" valueType="num">
                                      <p:cBhvr>
                                        <p:cTn id="110" dur="750" fill="hold"/>
                                        <p:tgtEl>
                                          <p:spTgt spid="26"/>
                                        </p:tgtEl>
                                        <p:attrNameLst>
                                          <p:attrName>style.rotation</p:attrName>
                                        </p:attrNameLst>
                                      </p:cBhvr>
                                      <p:tavLst>
                                        <p:tav tm="0">
                                          <p:val>
                                            <p:fltVal val="360"/>
                                          </p:val>
                                        </p:tav>
                                        <p:tav tm="100000">
                                          <p:val>
                                            <p:fltVal val="0"/>
                                          </p:val>
                                        </p:tav>
                                      </p:tavLst>
                                    </p:anim>
                                    <p:animEffect transition="in" filter="fade">
                                      <p:cBhvr>
                                        <p:cTn id="111" dur="750"/>
                                        <p:tgtEl>
                                          <p:spTgt spid="26"/>
                                        </p:tgtEl>
                                      </p:cBhvr>
                                    </p:animEffect>
                                  </p:childTnLst>
                                </p:cTn>
                              </p:par>
                            </p:childTnLst>
                          </p:cTn>
                        </p:par>
                        <p:par>
                          <p:cTn id="112" fill="hold">
                            <p:stCondLst>
                              <p:cond delay="8250"/>
                            </p:stCondLst>
                            <p:childTnLst>
                              <p:par>
                                <p:cTn id="113" presetID="2" presetClass="entr" presetSubtype="8" decel="100000" fill="hold" grpId="0" nodeType="afterEffect">
                                  <p:stCondLst>
                                    <p:cond delay="25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0-#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9000"/>
                            </p:stCondLst>
                            <p:childTnLst>
                              <p:par>
                                <p:cTn id="118" presetID="22" presetClass="entr" presetSubtype="8" fill="hold" grpId="0"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par>
                                <p:cTn id="121" presetID="2" presetClass="entr" presetSubtype="2" decel="10000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750" fill="hold"/>
                                        <p:tgtEl>
                                          <p:spTgt spid="27"/>
                                        </p:tgtEl>
                                        <p:attrNameLst>
                                          <p:attrName>ppt_x</p:attrName>
                                        </p:attrNameLst>
                                      </p:cBhvr>
                                      <p:tavLst>
                                        <p:tav tm="0">
                                          <p:val>
                                            <p:strVal val="1+#ppt_w/2"/>
                                          </p:val>
                                        </p:tav>
                                        <p:tav tm="100000">
                                          <p:val>
                                            <p:strVal val="#ppt_x"/>
                                          </p:val>
                                        </p:tav>
                                      </p:tavLst>
                                    </p:anim>
                                    <p:anim calcmode="lin" valueType="num">
                                      <p:cBhvr additive="base">
                                        <p:cTn id="124" dur="750" fill="hold"/>
                                        <p:tgtEl>
                                          <p:spTgt spid="27"/>
                                        </p:tgtEl>
                                        <p:attrNameLst>
                                          <p:attrName>ppt_y</p:attrName>
                                        </p:attrNameLst>
                                      </p:cBhvr>
                                      <p:tavLst>
                                        <p:tav tm="0">
                                          <p:val>
                                            <p:strVal val="#ppt_y"/>
                                          </p:val>
                                        </p:tav>
                                        <p:tav tm="100000">
                                          <p:val>
                                            <p:strVal val="#ppt_y"/>
                                          </p:val>
                                        </p:tav>
                                      </p:tavLst>
                                    </p:anim>
                                  </p:childTnLst>
                                </p:cTn>
                              </p:par>
                              <p:par>
                                <p:cTn id="125" presetID="49" presetClass="entr" presetSubtype="0" decel="100000" fill="hold" grpId="1"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750" fill="hold"/>
                                        <p:tgtEl>
                                          <p:spTgt spid="27"/>
                                        </p:tgtEl>
                                        <p:attrNameLst>
                                          <p:attrName>ppt_w</p:attrName>
                                        </p:attrNameLst>
                                      </p:cBhvr>
                                      <p:tavLst>
                                        <p:tav tm="0">
                                          <p:val>
                                            <p:fltVal val="0"/>
                                          </p:val>
                                        </p:tav>
                                        <p:tav tm="100000">
                                          <p:val>
                                            <p:strVal val="#ppt_w"/>
                                          </p:val>
                                        </p:tav>
                                      </p:tavLst>
                                    </p:anim>
                                    <p:anim calcmode="lin" valueType="num">
                                      <p:cBhvr>
                                        <p:cTn id="128" dur="750" fill="hold"/>
                                        <p:tgtEl>
                                          <p:spTgt spid="27"/>
                                        </p:tgtEl>
                                        <p:attrNameLst>
                                          <p:attrName>ppt_h</p:attrName>
                                        </p:attrNameLst>
                                      </p:cBhvr>
                                      <p:tavLst>
                                        <p:tav tm="0">
                                          <p:val>
                                            <p:fltVal val="0"/>
                                          </p:val>
                                        </p:tav>
                                        <p:tav tm="100000">
                                          <p:val>
                                            <p:strVal val="#ppt_h"/>
                                          </p:val>
                                        </p:tav>
                                      </p:tavLst>
                                    </p:anim>
                                    <p:anim calcmode="lin" valueType="num">
                                      <p:cBhvr>
                                        <p:cTn id="129" dur="750" fill="hold"/>
                                        <p:tgtEl>
                                          <p:spTgt spid="27"/>
                                        </p:tgtEl>
                                        <p:attrNameLst>
                                          <p:attrName>style.rotation</p:attrName>
                                        </p:attrNameLst>
                                      </p:cBhvr>
                                      <p:tavLst>
                                        <p:tav tm="0">
                                          <p:val>
                                            <p:fltVal val="360"/>
                                          </p:val>
                                        </p:tav>
                                        <p:tav tm="100000">
                                          <p:val>
                                            <p:fltVal val="0"/>
                                          </p:val>
                                        </p:tav>
                                      </p:tavLst>
                                    </p:anim>
                                    <p:animEffect transition="in" filter="fade">
                                      <p:cBhvr>
                                        <p:cTn id="130" dur="750"/>
                                        <p:tgtEl>
                                          <p:spTgt spid="27"/>
                                        </p:tgtEl>
                                      </p:cBhvr>
                                    </p:animEffect>
                                  </p:childTnLst>
                                </p:cTn>
                              </p:par>
                            </p:childTnLst>
                          </p:cTn>
                        </p:par>
                        <p:par>
                          <p:cTn id="131" fill="hold">
                            <p:stCondLst>
                              <p:cond delay="9750"/>
                            </p:stCondLst>
                            <p:childTnLst>
                              <p:par>
                                <p:cTn id="132" presetID="2" presetClass="entr" presetSubtype="2" decel="100000" fill="hold" grpId="0" nodeType="afterEffect">
                                  <p:stCondLst>
                                    <p:cond delay="25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1+#ppt_w/2"/>
                                          </p:val>
                                        </p:tav>
                                        <p:tav tm="100000">
                                          <p:val>
                                            <p:strVal val="#ppt_x"/>
                                          </p:val>
                                        </p:tav>
                                      </p:tavLst>
                                    </p:anim>
                                    <p:anim calcmode="lin" valueType="num">
                                      <p:cBhvr additive="base">
                                        <p:cTn id="135" dur="500" fill="hold"/>
                                        <p:tgtEl>
                                          <p:spTgt spid="28"/>
                                        </p:tgtEl>
                                        <p:attrNameLst>
                                          <p:attrName>ppt_y</p:attrName>
                                        </p:attrNameLst>
                                      </p:cBhvr>
                                      <p:tavLst>
                                        <p:tav tm="0">
                                          <p:val>
                                            <p:strVal val="#ppt_y"/>
                                          </p:val>
                                        </p:tav>
                                        <p:tav tm="100000">
                                          <p:val>
                                            <p:strVal val="#ppt_y"/>
                                          </p:val>
                                        </p:tav>
                                      </p:tavLst>
                                    </p:anim>
                                  </p:childTnLst>
                                </p:cTn>
                              </p:par>
                            </p:childTnLst>
                          </p:cTn>
                        </p:par>
                        <p:par>
                          <p:cTn id="136" fill="hold">
                            <p:stCondLst>
                              <p:cond delay="10500"/>
                            </p:stCondLst>
                            <p:childTnLst>
                              <p:par>
                                <p:cTn id="137" presetID="22" presetClass="entr" presetSubtype="8" fill="hold" grpId="0"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wipe(left)">
                                      <p:cBhvr>
                                        <p:cTn id="139" dur="500"/>
                                        <p:tgtEl>
                                          <p:spTgt spid="29"/>
                                        </p:tgtEl>
                                      </p:cBhvr>
                                    </p:animEffect>
                                  </p:childTnLst>
                                </p:cTn>
                              </p:par>
                            </p:childTnLst>
                          </p:cTn>
                        </p:par>
                        <p:par>
                          <p:cTn id="140" fill="hold">
                            <p:stCondLst>
                              <p:cond delay="11000"/>
                            </p:stCondLst>
                            <p:childTnLst>
                              <p:par>
                                <p:cTn id="141" presetID="2" presetClass="entr" presetSubtype="2" decel="100000" fill="hold" grpId="0" nodeType="afterEffect">
                                  <p:stCondLst>
                                    <p:cond delay="250"/>
                                  </p:stCondLst>
                                  <p:childTnLst>
                                    <p:set>
                                      <p:cBhvr>
                                        <p:cTn id="142" dur="1" fill="hold">
                                          <p:stCondLst>
                                            <p:cond delay="0"/>
                                          </p:stCondLst>
                                        </p:cTn>
                                        <p:tgtEl>
                                          <p:spTgt spid="30"/>
                                        </p:tgtEl>
                                        <p:attrNameLst>
                                          <p:attrName>style.visibility</p:attrName>
                                        </p:attrNameLst>
                                      </p:cBhvr>
                                      <p:to>
                                        <p:strVal val="visible"/>
                                      </p:to>
                                    </p:set>
                                    <p:anim calcmode="lin" valueType="num">
                                      <p:cBhvr additive="base">
                                        <p:cTn id="143" dur="500" fill="hold"/>
                                        <p:tgtEl>
                                          <p:spTgt spid="30"/>
                                        </p:tgtEl>
                                        <p:attrNameLst>
                                          <p:attrName>ppt_x</p:attrName>
                                        </p:attrNameLst>
                                      </p:cBhvr>
                                      <p:tavLst>
                                        <p:tav tm="0">
                                          <p:val>
                                            <p:strVal val="1+#ppt_w/2"/>
                                          </p:val>
                                        </p:tav>
                                        <p:tav tm="100000">
                                          <p:val>
                                            <p:strVal val="#ppt_x"/>
                                          </p:val>
                                        </p:tav>
                                      </p:tavLst>
                                    </p:anim>
                                    <p:anim calcmode="lin" valueType="num">
                                      <p:cBhvr additive="base">
                                        <p:cTn id="144" dur="500" fill="hold"/>
                                        <p:tgtEl>
                                          <p:spTgt spid="30"/>
                                        </p:tgtEl>
                                        <p:attrNameLst>
                                          <p:attrName>ppt_y</p:attrName>
                                        </p:attrNameLst>
                                      </p:cBhvr>
                                      <p:tavLst>
                                        <p:tav tm="0">
                                          <p:val>
                                            <p:strVal val="#ppt_y"/>
                                          </p:val>
                                        </p:tav>
                                        <p:tav tm="100000">
                                          <p:val>
                                            <p:strVal val="#ppt_y"/>
                                          </p:val>
                                        </p:tav>
                                      </p:tavLst>
                                    </p:anim>
                                  </p:childTnLst>
                                </p:cTn>
                              </p:par>
                            </p:childTnLst>
                          </p:cTn>
                        </p:par>
                        <p:par>
                          <p:cTn id="145" fill="hold">
                            <p:stCondLst>
                              <p:cond delay="11750"/>
                            </p:stCondLst>
                            <p:childTnLst>
                              <p:par>
                                <p:cTn id="146" presetID="22" presetClass="entr" presetSubtype="8"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left)">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p:bldP spid="22" grpId="1"/>
      <p:bldP spid="23" grpId="0"/>
      <p:bldP spid="23" grpId="1"/>
      <p:bldP spid="24" grpId="0"/>
      <p:bldP spid="24" grpId="1"/>
      <p:bldP spid="25" grpId="0"/>
      <p:bldP spid="25" grpId="1"/>
      <p:bldP spid="26" grpId="0"/>
      <p:bldP spid="26" grpId="1"/>
      <p:bldP spid="27" grpId="0"/>
      <p:bldP spid="27" grpId="1"/>
      <p:bldP spid="28" grpId="0"/>
      <p:bldP spid="29" grpId="0"/>
      <p:bldP spid="30" grpId="0"/>
      <p:bldP spid="3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PYRAMID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2065949" y="6850743"/>
            <a:ext cx="14156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5949" y="4940300"/>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5949" y="2982686"/>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38514" y="6558355"/>
            <a:ext cx="41069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0</a:t>
            </a:r>
            <a:endParaRPr kumimoji="1" lang="ja-JP" altLang="en-US" sz="3200" i="1" dirty="0">
              <a:solidFill>
                <a:schemeClr val="tx1">
                  <a:lumMod val="75000"/>
                  <a:lumOff val="25000"/>
                </a:schemeClr>
              </a:solidFill>
            </a:endParaRPr>
          </a:p>
        </p:txBody>
      </p:sp>
      <p:sp>
        <p:nvSpPr>
          <p:cNvPr id="12" name="TextBox 11"/>
          <p:cNvSpPr txBox="1"/>
          <p:nvPr/>
        </p:nvSpPr>
        <p:spPr>
          <a:xfrm>
            <a:off x="1086467" y="4647912"/>
            <a:ext cx="862737"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500</a:t>
            </a:r>
            <a:endParaRPr kumimoji="1" lang="ja-JP" altLang="en-US" sz="3200" i="1" dirty="0">
              <a:solidFill>
                <a:schemeClr val="tx1">
                  <a:lumMod val="75000"/>
                  <a:lumOff val="25000"/>
                </a:schemeClr>
              </a:solidFill>
            </a:endParaRPr>
          </a:p>
        </p:txBody>
      </p:sp>
      <p:sp>
        <p:nvSpPr>
          <p:cNvPr id="14" name="TextBox 13"/>
          <p:cNvSpPr txBox="1"/>
          <p:nvPr/>
        </p:nvSpPr>
        <p:spPr>
          <a:xfrm>
            <a:off x="860444" y="2681748"/>
            <a:ext cx="108876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1000</a:t>
            </a:r>
            <a:endParaRPr kumimoji="1" lang="ja-JP" altLang="en-US" sz="3200" i="1" dirty="0">
              <a:solidFill>
                <a:schemeClr val="tx1">
                  <a:lumMod val="75000"/>
                  <a:lumOff val="25000"/>
                </a:schemeClr>
              </a:solidFill>
            </a:endParaRPr>
          </a:p>
        </p:txBody>
      </p:sp>
      <p:sp>
        <p:nvSpPr>
          <p:cNvPr id="17" name="Freeform: Shape 16"/>
          <p:cNvSpPr/>
          <p:nvPr/>
        </p:nvSpPr>
        <p:spPr>
          <a:xfrm>
            <a:off x="3338286" y="5355771"/>
            <a:ext cx="1944916" cy="1500298"/>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p:nvSpPr>
        <p:spPr>
          <a:xfrm>
            <a:off x="4935973"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Freeform: Shape 18"/>
          <p:cNvSpPr/>
          <p:nvPr/>
        </p:nvSpPr>
        <p:spPr>
          <a:xfrm>
            <a:off x="8131347"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Freeform: Shape 19"/>
          <p:cNvSpPr/>
          <p:nvPr/>
        </p:nvSpPr>
        <p:spPr>
          <a:xfrm>
            <a:off x="6533660" y="3821318"/>
            <a:ext cx="1944916" cy="303475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Freeform: Shape 20"/>
          <p:cNvSpPr/>
          <p:nvPr/>
        </p:nvSpPr>
        <p:spPr>
          <a:xfrm>
            <a:off x="9729034" y="3821318"/>
            <a:ext cx="1944916" cy="303475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Freeform: Shape 21"/>
          <p:cNvSpPr/>
          <p:nvPr/>
        </p:nvSpPr>
        <p:spPr>
          <a:xfrm>
            <a:off x="12924407" y="3266524"/>
            <a:ext cx="1944916" cy="3589546"/>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Freeform: Shape 22"/>
          <p:cNvSpPr/>
          <p:nvPr/>
        </p:nvSpPr>
        <p:spPr>
          <a:xfrm>
            <a:off x="11326721" y="4296228"/>
            <a:ext cx="1944916" cy="255984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p:nvSpPr>
        <p:spPr>
          <a:xfrm>
            <a:off x="3766365"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2014</a:t>
            </a:r>
            <a:endParaRPr kumimoji="1" lang="ja-JP" altLang="en-US" sz="3200" i="1" dirty="0">
              <a:solidFill>
                <a:schemeClr val="tx1">
                  <a:lumMod val="50000"/>
                  <a:lumOff val="50000"/>
                </a:schemeClr>
              </a:solidFill>
            </a:endParaRPr>
          </a:p>
        </p:txBody>
      </p:sp>
      <p:sp>
        <p:nvSpPr>
          <p:cNvPr id="25" name="TextBox 24"/>
          <p:cNvSpPr txBox="1"/>
          <p:nvPr/>
        </p:nvSpPr>
        <p:spPr>
          <a:xfrm>
            <a:off x="13326389"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2020</a:t>
            </a:r>
            <a:endParaRPr kumimoji="1" lang="ja-JP" altLang="en-US" sz="3200" i="1" dirty="0">
              <a:solidFill>
                <a:schemeClr val="tx1">
                  <a:lumMod val="50000"/>
                  <a:lumOff val="50000"/>
                </a:schemeClr>
              </a:solidFill>
            </a:endParaRPr>
          </a:p>
        </p:txBody>
      </p:sp>
      <p:sp>
        <p:nvSpPr>
          <p:cNvPr id="26" name="TextBox 25"/>
          <p:cNvSpPr txBox="1"/>
          <p:nvPr/>
        </p:nvSpPr>
        <p:spPr>
          <a:xfrm>
            <a:off x="535970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2015</a:t>
            </a:r>
            <a:endParaRPr kumimoji="1" lang="ja-JP" altLang="en-US" sz="3200" i="1" dirty="0">
              <a:solidFill>
                <a:schemeClr val="tx1">
                  <a:lumMod val="50000"/>
                  <a:lumOff val="50000"/>
                </a:schemeClr>
              </a:solidFill>
            </a:endParaRPr>
          </a:p>
        </p:txBody>
      </p:sp>
      <p:sp>
        <p:nvSpPr>
          <p:cNvPr id="27" name="TextBox 26"/>
          <p:cNvSpPr txBox="1"/>
          <p:nvPr/>
        </p:nvSpPr>
        <p:spPr>
          <a:xfrm>
            <a:off x="6953040"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2016</a:t>
            </a:r>
            <a:endParaRPr kumimoji="1" lang="ja-JP" altLang="en-US" sz="3200" i="1" dirty="0">
              <a:solidFill>
                <a:schemeClr val="tx1">
                  <a:lumMod val="50000"/>
                  <a:lumOff val="50000"/>
                </a:schemeClr>
              </a:solidFill>
            </a:endParaRPr>
          </a:p>
        </p:txBody>
      </p:sp>
      <p:sp>
        <p:nvSpPr>
          <p:cNvPr id="28" name="TextBox 27"/>
          <p:cNvSpPr txBox="1"/>
          <p:nvPr/>
        </p:nvSpPr>
        <p:spPr>
          <a:xfrm>
            <a:off x="8546376"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2017</a:t>
            </a:r>
            <a:endParaRPr kumimoji="1" lang="ja-JP" altLang="en-US" sz="3200" i="1" dirty="0">
              <a:solidFill>
                <a:schemeClr val="tx1">
                  <a:lumMod val="50000"/>
                  <a:lumOff val="50000"/>
                </a:schemeClr>
              </a:solidFill>
            </a:endParaRPr>
          </a:p>
        </p:txBody>
      </p:sp>
      <p:sp>
        <p:nvSpPr>
          <p:cNvPr id="29" name="TextBox 28"/>
          <p:cNvSpPr txBox="1"/>
          <p:nvPr/>
        </p:nvSpPr>
        <p:spPr>
          <a:xfrm>
            <a:off x="1013971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2018</a:t>
            </a:r>
            <a:endParaRPr kumimoji="1" lang="ja-JP" altLang="en-US" sz="3200" i="1" dirty="0">
              <a:solidFill>
                <a:schemeClr val="tx1">
                  <a:lumMod val="50000"/>
                  <a:lumOff val="50000"/>
                </a:schemeClr>
              </a:solidFill>
            </a:endParaRPr>
          </a:p>
        </p:txBody>
      </p:sp>
      <p:sp>
        <p:nvSpPr>
          <p:cNvPr id="30" name="TextBox 29"/>
          <p:cNvSpPr txBox="1"/>
          <p:nvPr/>
        </p:nvSpPr>
        <p:spPr>
          <a:xfrm>
            <a:off x="11733051"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2019</a:t>
            </a:r>
            <a:endParaRPr kumimoji="1" lang="ja-JP" altLang="en-US" sz="3200" i="1" dirty="0">
              <a:solidFill>
                <a:schemeClr val="tx1">
                  <a:lumMod val="50000"/>
                  <a:lumOff val="50000"/>
                </a:schemeClr>
              </a:solidFill>
            </a:endParaRPr>
          </a:p>
        </p:txBody>
      </p:sp>
      <p:sp>
        <p:nvSpPr>
          <p:cNvPr id="31"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72</a:t>
            </a:fld>
            <a:endParaRPr lang="en-US" dirty="0"/>
          </a:p>
        </p:txBody>
      </p:sp>
    </p:spTree>
    <p:custDataLst>
      <p:tags r:id="rId1"/>
    </p:custDataLst>
    <p:extLst>
      <p:ext uri="{BB962C8B-B14F-4D97-AF65-F5344CB8AC3E}">
        <p14:creationId xmlns:p14="http://schemas.microsoft.com/office/powerpoint/2010/main" val="3144963207"/>
      </p:ext>
    </p:extLst>
  </p:cSld>
  <p:clrMapOvr>
    <a:masterClrMapping/>
  </p:clrMapOvr>
  <mc:AlternateContent xmlns:mc="http://schemas.openxmlformats.org/markup-compatibility/2006" xmlns:p14="http://schemas.microsoft.com/office/powerpoint/2010/main">
    <mc:Choice Requires="p14">
      <p:transition spd="slow" p14:dur="1250" advTm="7986">
        <p14:flip dir="r"/>
      </p:transition>
    </mc:Choice>
    <mc:Fallback xmlns="">
      <p:transition spd="slow" advTm="7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ppt_x"/>
                                          </p:val>
                                        </p:tav>
                                        <p:tav tm="100000">
                                          <p:val>
                                            <p:strVal val="#ppt_x"/>
                                          </p:val>
                                        </p:tav>
                                      </p:tavLst>
                                    </p:anim>
                                    <p:anim calcmode="lin" valueType="num">
                                      <p:cBhvr additive="base">
                                        <p:cTn id="28" dur="75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decel="100000"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ppt_x"/>
                                          </p:val>
                                        </p:tav>
                                        <p:tav tm="100000">
                                          <p:val>
                                            <p:strVal val="#ppt_x"/>
                                          </p:val>
                                        </p:tav>
                                      </p:tavLst>
                                    </p:anim>
                                    <p:anim calcmode="lin" valueType="num">
                                      <p:cBhvr additive="base">
                                        <p:cTn id="33" dur="75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750" fill="hold"/>
                                        <p:tgtEl>
                                          <p:spTgt spid="25"/>
                                        </p:tgtEl>
                                        <p:attrNameLst>
                                          <p:attrName>ppt_x</p:attrName>
                                        </p:attrNameLst>
                                      </p:cBhvr>
                                      <p:tavLst>
                                        <p:tav tm="0">
                                          <p:val>
                                            <p:strVal val="#ppt_x"/>
                                          </p:val>
                                        </p:tav>
                                        <p:tav tm="100000">
                                          <p:val>
                                            <p:strVal val="#ppt_x"/>
                                          </p:val>
                                        </p:tav>
                                      </p:tavLst>
                                    </p:anim>
                                    <p:anim calcmode="lin" valueType="num">
                                      <p:cBhvr additive="base">
                                        <p:cTn id="37" dur="75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iterate type="lt">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ppt_x"/>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iterate type="lt">
                                    <p:tmPct val="10000"/>
                                  </p:iterate>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750" fill="hold"/>
                                        <p:tgtEl>
                                          <p:spTgt spid="28"/>
                                        </p:tgtEl>
                                        <p:attrNameLst>
                                          <p:attrName>ppt_x</p:attrName>
                                        </p:attrNameLst>
                                      </p:cBhvr>
                                      <p:tavLst>
                                        <p:tav tm="0">
                                          <p:val>
                                            <p:strVal val="#ppt_x"/>
                                          </p:val>
                                        </p:tav>
                                        <p:tav tm="100000">
                                          <p:val>
                                            <p:strVal val="#ppt_x"/>
                                          </p:val>
                                        </p:tav>
                                      </p:tavLst>
                                    </p:anim>
                                    <p:anim calcmode="lin" valueType="num">
                                      <p:cBhvr additive="base">
                                        <p:cTn id="49" dur="75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iterate type="lt">
                                    <p:tmPct val="10000"/>
                                  </p:iterate>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750" fill="hold"/>
                                        <p:tgtEl>
                                          <p:spTgt spid="29"/>
                                        </p:tgtEl>
                                        <p:attrNameLst>
                                          <p:attrName>ppt_x</p:attrName>
                                        </p:attrNameLst>
                                      </p:cBhvr>
                                      <p:tavLst>
                                        <p:tav tm="0">
                                          <p:val>
                                            <p:strVal val="#ppt_x"/>
                                          </p:val>
                                        </p:tav>
                                        <p:tav tm="100000">
                                          <p:val>
                                            <p:strVal val="#ppt_x"/>
                                          </p:val>
                                        </p:tav>
                                      </p:tavLst>
                                    </p:anim>
                                    <p:anim calcmode="lin" valueType="num">
                                      <p:cBhvr additive="base">
                                        <p:cTn id="53" dur="75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iterate type="lt">
                                    <p:tmPct val="10000"/>
                                  </p:iterate>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750" fill="hold"/>
                                        <p:tgtEl>
                                          <p:spTgt spid="30"/>
                                        </p:tgtEl>
                                        <p:attrNameLst>
                                          <p:attrName>ppt_x</p:attrName>
                                        </p:attrNameLst>
                                      </p:cBhvr>
                                      <p:tavLst>
                                        <p:tav tm="0">
                                          <p:val>
                                            <p:strVal val="#ppt_x"/>
                                          </p:val>
                                        </p:tav>
                                        <p:tav tm="100000">
                                          <p:val>
                                            <p:strVal val="#ppt_x"/>
                                          </p:val>
                                        </p:tav>
                                      </p:tavLst>
                                    </p:anim>
                                    <p:anim calcmode="lin" valueType="num">
                                      <p:cBhvr additive="base">
                                        <p:cTn id="57" dur="750" fill="hold"/>
                                        <p:tgtEl>
                                          <p:spTgt spid="30"/>
                                        </p:tgtEl>
                                        <p:attrNameLst>
                                          <p:attrName>ppt_y</p:attrName>
                                        </p:attrNameLst>
                                      </p:cBhvr>
                                      <p:tavLst>
                                        <p:tav tm="0">
                                          <p:val>
                                            <p:strVal val="1+#ppt_h/2"/>
                                          </p:val>
                                        </p:tav>
                                        <p:tav tm="100000">
                                          <p:val>
                                            <p:strVal val="#ppt_y"/>
                                          </p:val>
                                        </p:tav>
                                      </p:tavLst>
                                    </p:anim>
                                  </p:childTnLst>
                                </p:cTn>
                              </p:par>
                              <p:par>
                                <p:cTn id="58" presetID="49" presetClass="entr" presetSubtype="0" decel="100000" fill="hold" grpId="1" nodeType="with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 calcmode="lin" valueType="num">
                                      <p:cBhvr>
                                        <p:cTn id="62" dur="500" fill="hold"/>
                                        <p:tgtEl>
                                          <p:spTgt spid="24"/>
                                        </p:tgtEl>
                                        <p:attrNameLst>
                                          <p:attrName>style.rotation</p:attrName>
                                        </p:attrNameLst>
                                      </p:cBhvr>
                                      <p:tavLst>
                                        <p:tav tm="0">
                                          <p:val>
                                            <p:fltVal val="360"/>
                                          </p:val>
                                        </p:tav>
                                        <p:tav tm="100000">
                                          <p:val>
                                            <p:fltVal val="0"/>
                                          </p:val>
                                        </p:tav>
                                      </p:tavLst>
                                    </p:anim>
                                    <p:animEffect transition="in" filter="fade">
                                      <p:cBhvr>
                                        <p:cTn id="63" dur="500"/>
                                        <p:tgtEl>
                                          <p:spTgt spid="24"/>
                                        </p:tgtEl>
                                      </p:cBhvr>
                                    </p:animEffect>
                                  </p:childTnLst>
                                </p:cTn>
                              </p:par>
                              <p:par>
                                <p:cTn id="64" presetID="49" presetClass="entr" presetSubtype="0" decel="100000" fill="hold" grpId="1" nodeType="withEffect">
                                  <p:stCondLst>
                                    <p:cond delay="0"/>
                                  </p:stCondLst>
                                  <p:iterate type="lt">
                                    <p:tmPct val="10000"/>
                                  </p:iterate>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 calcmode="lin" valueType="num">
                                      <p:cBhvr>
                                        <p:cTn id="68" dur="500" fill="hold"/>
                                        <p:tgtEl>
                                          <p:spTgt spid="25"/>
                                        </p:tgtEl>
                                        <p:attrNameLst>
                                          <p:attrName>style.rotation</p:attrName>
                                        </p:attrNameLst>
                                      </p:cBhvr>
                                      <p:tavLst>
                                        <p:tav tm="0">
                                          <p:val>
                                            <p:fltVal val="360"/>
                                          </p:val>
                                        </p:tav>
                                        <p:tav tm="100000">
                                          <p:val>
                                            <p:fltVal val="0"/>
                                          </p:val>
                                        </p:tav>
                                      </p:tavLst>
                                    </p:anim>
                                    <p:animEffect transition="in" filter="fade">
                                      <p:cBhvr>
                                        <p:cTn id="69" dur="500"/>
                                        <p:tgtEl>
                                          <p:spTgt spid="25"/>
                                        </p:tgtEl>
                                      </p:cBhvr>
                                    </p:animEffect>
                                  </p:childTnLst>
                                </p:cTn>
                              </p:par>
                              <p:par>
                                <p:cTn id="70" presetID="49" presetClass="entr" presetSubtype="0" decel="100000" fill="hold" grpId="1" nodeType="withEffect">
                                  <p:stCondLst>
                                    <p:cond delay="0"/>
                                  </p:stCondLst>
                                  <p:iterate type="lt">
                                    <p:tmPct val="10000"/>
                                  </p:iterate>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360"/>
                                          </p:val>
                                        </p:tav>
                                        <p:tav tm="100000">
                                          <p:val>
                                            <p:fltVal val="0"/>
                                          </p:val>
                                        </p:tav>
                                      </p:tavLst>
                                    </p:anim>
                                    <p:animEffect transition="in" filter="fade">
                                      <p:cBhvr>
                                        <p:cTn id="75" dur="500"/>
                                        <p:tgtEl>
                                          <p:spTgt spid="26"/>
                                        </p:tgtEl>
                                      </p:cBhvr>
                                    </p:animEffect>
                                  </p:childTnLst>
                                </p:cTn>
                              </p:par>
                              <p:par>
                                <p:cTn id="76" presetID="49" presetClass="entr" presetSubtype="0" decel="100000" fill="hold" grpId="1" nodeType="withEffect">
                                  <p:stCondLst>
                                    <p:cond delay="0"/>
                                  </p:stCondLst>
                                  <p:iterate type="lt">
                                    <p:tmPct val="10000"/>
                                  </p:iterate>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 calcmode="lin" valueType="num">
                                      <p:cBhvr>
                                        <p:cTn id="80" dur="500" fill="hold"/>
                                        <p:tgtEl>
                                          <p:spTgt spid="27"/>
                                        </p:tgtEl>
                                        <p:attrNameLst>
                                          <p:attrName>style.rotation</p:attrName>
                                        </p:attrNameLst>
                                      </p:cBhvr>
                                      <p:tavLst>
                                        <p:tav tm="0">
                                          <p:val>
                                            <p:fltVal val="360"/>
                                          </p:val>
                                        </p:tav>
                                        <p:tav tm="100000">
                                          <p:val>
                                            <p:fltVal val="0"/>
                                          </p:val>
                                        </p:tav>
                                      </p:tavLst>
                                    </p:anim>
                                    <p:animEffect transition="in" filter="fade">
                                      <p:cBhvr>
                                        <p:cTn id="81" dur="500"/>
                                        <p:tgtEl>
                                          <p:spTgt spid="27"/>
                                        </p:tgtEl>
                                      </p:cBhvr>
                                    </p:animEffect>
                                  </p:childTnLst>
                                </p:cTn>
                              </p:par>
                              <p:par>
                                <p:cTn id="82" presetID="49" presetClass="entr" presetSubtype="0" decel="100000" fill="hold" grpId="1" nodeType="withEffect">
                                  <p:stCondLst>
                                    <p:cond delay="0"/>
                                  </p:stCondLst>
                                  <p:iterate type="lt">
                                    <p:tmPct val="10000"/>
                                  </p:iterate>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 calcmode="lin" valueType="num">
                                      <p:cBhvr>
                                        <p:cTn id="86" dur="500" fill="hold"/>
                                        <p:tgtEl>
                                          <p:spTgt spid="28"/>
                                        </p:tgtEl>
                                        <p:attrNameLst>
                                          <p:attrName>style.rotation</p:attrName>
                                        </p:attrNameLst>
                                      </p:cBhvr>
                                      <p:tavLst>
                                        <p:tav tm="0">
                                          <p:val>
                                            <p:fltVal val="360"/>
                                          </p:val>
                                        </p:tav>
                                        <p:tav tm="100000">
                                          <p:val>
                                            <p:fltVal val="0"/>
                                          </p:val>
                                        </p:tav>
                                      </p:tavLst>
                                    </p:anim>
                                    <p:animEffect transition="in" filter="fade">
                                      <p:cBhvr>
                                        <p:cTn id="87" dur="500"/>
                                        <p:tgtEl>
                                          <p:spTgt spid="28"/>
                                        </p:tgtEl>
                                      </p:cBhvr>
                                    </p:animEffect>
                                  </p:childTnLst>
                                </p:cTn>
                              </p:par>
                              <p:par>
                                <p:cTn id="88" presetID="49" presetClass="entr" presetSubtype="0" decel="100000" fill="hold" grpId="1" nodeType="withEffect">
                                  <p:stCondLst>
                                    <p:cond delay="0"/>
                                  </p:stCondLst>
                                  <p:iterate type="lt">
                                    <p:tmPct val="10000"/>
                                  </p:iterate>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 calcmode="lin" valueType="num">
                                      <p:cBhvr>
                                        <p:cTn id="92" dur="500" fill="hold"/>
                                        <p:tgtEl>
                                          <p:spTgt spid="29"/>
                                        </p:tgtEl>
                                        <p:attrNameLst>
                                          <p:attrName>style.rotation</p:attrName>
                                        </p:attrNameLst>
                                      </p:cBhvr>
                                      <p:tavLst>
                                        <p:tav tm="0">
                                          <p:val>
                                            <p:fltVal val="360"/>
                                          </p:val>
                                        </p:tav>
                                        <p:tav tm="100000">
                                          <p:val>
                                            <p:fltVal val="0"/>
                                          </p:val>
                                        </p:tav>
                                      </p:tavLst>
                                    </p:anim>
                                    <p:animEffect transition="in" filter="fade">
                                      <p:cBhvr>
                                        <p:cTn id="93" dur="500"/>
                                        <p:tgtEl>
                                          <p:spTgt spid="29"/>
                                        </p:tgtEl>
                                      </p:cBhvr>
                                    </p:animEffect>
                                  </p:childTnLst>
                                </p:cTn>
                              </p:par>
                              <p:par>
                                <p:cTn id="94" presetID="49" presetClass="entr" presetSubtype="0" decel="100000" fill="hold" grpId="1" nodeType="with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anim calcmode="lin" valueType="num">
                                      <p:cBhvr>
                                        <p:cTn id="98" dur="500" fill="hold"/>
                                        <p:tgtEl>
                                          <p:spTgt spid="30"/>
                                        </p:tgtEl>
                                        <p:attrNameLst>
                                          <p:attrName>style.rotation</p:attrName>
                                        </p:attrNameLst>
                                      </p:cBhvr>
                                      <p:tavLst>
                                        <p:tav tm="0">
                                          <p:val>
                                            <p:fltVal val="360"/>
                                          </p:val>
                                        </p:tav>
                                        <p:tav tm="100000">
                                          <p:val>
                                            <p:fltVal val="0"/>
                                          </p:val>
                                        </p:tav>
                                      </p:tavLst>
                                    </p:anim>
                                    <p:animEffect transition="in" filter="fade">
                                      <p:cBhvr>
                                        <p:cTn id="99" dur="500"/>
                                        <p:tgtEl>
                                          <p:spTgt spid="30"/>
                                        </p:tgtEl>
                                      </p:cBhvr>
                                    </p:animEffect>
                                  </p:childTnLst>
                                </p:cTn>
                              </p:par>
                            </p:childTnLst>
                          </p:cTn>
                        </p:par>
                        <p:par>
                          <p:cTn id="100" fill="hold">
                            <p:stCondLst>
                              <p:cond delay="1725"/>
                            </p:stCondLst>
                            <p:childTnLst>
                              <p:par>
                                <p:cTn id="101" presetID="22" presetClass="entr" presetSubtype="4" fill="hold" grpId="0"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00"/>
                                        <p:tgtEl>
                                          <p:spTgt spid="17"/>
                                        </p:tgtEl>
                                      </p:cBhvr>
                                    </p:animEffect>
                                  </p:childTnLst>
                                </p:cTn>
                              </p:par>
                            </p:childTnLst>
                          </p:cTn>
                        </p:par>
                        <p:par>
                          <p:cTn id="104" fill="hold">
                            <p:stCondLst>
                              <p:cond delay="2225"/>
                            </p:stCondLst>
                            <p:childTnLst>
                              <p:par>
                                <p:cTn id="105" presetID="22" presetClass="entr" presetSubtype="4"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down)">
                                      <p:cBhvr>
                                        <p:cTn id="107" dur="500"/>
                                        <p:tgtEl>
                                          <p:spTgt spid="18"/>
                                        </p:tgtEl>
                                      </p:cBhvr>
                                    </p:animEffect>
                                  </p:childTnLst>
                                </p:cTn>
                              </p:par>
                            </p:childTnLst>
                          </p:cTn>
                        </p:par>
                        <p:par>
                          <p:cTn id="108" fill="hold">
                            <p:stCondLst>
                              <p:cond delay="2725"/>
                            </p:stCondLst>
                            <p:childTnLst>
                              <p:par>
                                <p:cTn id="109" presetID="22" presetClass="entr" presetSubtype="4"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wipe(down)">
                                      <p:cBhvr>
                                        <p:cTn id="111" dur="500"/>
                                        <p:tgtEl>
                                          <p:spTgt spid="20"/>
                                        </p:tgtEl>
                                      </p:cBhvr>
                                    </p:animEffect>
                                  </p:childTnLst>
                                </p:cTn>
                              </p:par>
                            </p:childTnLst>
                          </p:cTn>
                        </p:par>
                        <p:par>
                          <p:cTn id="112" fill="hold">
                            <p:stCondLst>
                              <p:cond delay="3225"/>
                            </p:stCondLst>
                            <p:childTnLst>
                              <p:par>
                                <p:cTn id="113" presetID="22" presetClass="entr" presetSubtype="4"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down)">
                                      <p:cBhvr>
                                        <p:cTn id="115" dur="500"/>
                                        <p:tgtEl>
                                          <p:spTgt spid="19"/>
                                        </p:tgtEl>
                                      </p:cBhvr>
                                    </p:animEffect>
                                  </p:childTnLst>
                                </p:cTn>
                              </p:par>
                            </p:childTnLst>
                          </p:cTn>
                        </p:par>
                        <p:par>
                          <p:cTn id="116" fill="hold">
                            <p:stCondLst>
                              <p:cond delay="3725"/>
                            </p:stCondLst>
                            <p:childTnLst>
                              <p:par>
                                <p:cTn id="117" presetID="22" presetClass="entr" presetSubtype="4"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00"/>
                                        <p:tgtEl>
                                          <p:spTgt spid="21"/>
                                        </p:tgtEl>
                                      </p:cBhvr>
                                    </p:animEffect>
                                  </p:childTnLst>
                                </p:cTn>
                              </p:par>
                            </p:childTnLst>
                          </p:cTn>
                        </p:par>
                        <p:par>
                          <p:cTn id="120" fill="hold">
                            <p:stCondLst>
                              <p:cond delay="4225"/>
                            </p:stCondLst>
                            <p:childTnLst>
                              <p:par>
                                <p:cTn id="121" presetID="22" presetClass="entr" presetSubtype="4"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down)">
                                      <p:cBhvr>
                                        <p:cTn id="123" dur="500"/>
                                        <p:tgtEl>
                                          <p:spTgt spid="23"/>
                                        </p:tgtEl>
                                      </p:cBhvr>
                                    </p:animEffect>
                                  </p:childTnLst>
                                </p:cTn>
                              </p:par>
                            </p:childTnLst>
                          </p:cTn>
                        </p:par>
                        <p:par>
                          <p:cTn id="124" fill="hold">
                            <p:stCondLst>
                              <p:cond delay="4725"/>
                            </p:stCondLst>
                            <p:childTnLst>
                              <p:par>
                                <p:cTn id="125" presetID="22" presetClass="entr" presetSubtype="4"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wipe(down)">
                                      <p:cBhvr>
                                        <p:cTn id="127" dur="500"/>
                                        <p:tgtEl>
                                          <p:spTgt spid="22"/>
                                        </p:tgtEl>
                                      </p:cBhvr>
                                    </p:animEffect>
                                  </p:childTnLst>
                                </p:cTn>
                              </p:par>
                            </p:childTnLst>
                          </p:cTn>
                        </p:par>
                        <p:par>
                          <p:cTn id="128" fill="hold">
                            <p:stCondLst>
                              <p:cond delay="5225"/>
                            </p:stCondLst>
                            <p:childTnLst>
                              <p:par>
                                <p:cTn id="129" presetID="22" presetClass="entr" presetSubtype="8"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left)">
                                      <p:cBhvr>
                                        <p:cTn id="1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animBg="1"/>
      <p:bldP spid="18" grpId="0" animBg="1"/>
      <p:bldP spid="19" grpId="0" animBg="1"/>
      <p:bldP spid="20" grpId="0" animBg="1"/>
      <p:bldP spid="21" grpId="0" animBg="1"/>
      <p:bldP spid="22" grpId="0" animBg="1"/>
      <p:bldP spid="23" grpId="0" animBg="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Text Placeholder 4"/>
          <p:cNvSpPr>
            <a:spLocks noGrp="1"/>
          </p:cNvSpPr>
          <p:nvPr>
            <p:ph type="body" sz="quarter" idx="26"/>
          </p:nvPr>
        </p:nvSpPr>
        <p:spPr/>
        <p:txBody>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p>
          <a:p>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Pro </a:t>
            </a:r>
            <a:r>
              <a:rPr kumimoji="1" lang="en-US" altLang="ja-JP" dirty="0" err="1"/>
              <a:t>ea</a:t>
            </a:r>
            <a:r>
              <a:rPr kumimoji="1" lang="en-US" altLang="ja-JP" dirty="0"/>
              <a:t> </a:t>
            </a:r>
            <a:r>
              <a:rPr kumimoji="1" lang="en-US" altLang="ja-JP" dirty="0" err="1"/>
              <a:t>nisl</a:t>
            </a:r>
            <a:r>
              <a:rPr kumimoji="1" lang="en-US" altLang="ja-JP" dirty="0"/>
              <a:t> </a:t>
            </a:r>
            <a:r>
              <a:rPr kumimoji="1" lang="en-US" altLang="ja-JP" dirty="0" err="1"/>
              <a:t>postea</a:t>
            </a:r>
            <a:r>
              <a:rPr kumimoji="1" lang="en-US" altLang="ja-JP" dirty="0"/>
              <a:t> </a:t>
            </a:r>
            <a:r>
              <a:rPr kumimoji="1" lang="en-US" altLang="ja-JP" dirty="0" err="1"/>
              <a:t>legendos</a:t>
            </a:r>
            <a:r>
              <a:rPr kumimoji="1" lang="en-US" altLang="ja-JP" dirty="0"/>
              <a:t>. </a:t>
            </a:r>
          </a:p>
          <a:p>
            <a:r>
              <a:rPr kumimoji="1" lang="en-US" altLang="ja-JP" dirty="0" err="1"/>
              <a:t>Eius</a:t>
            </a:r>
            <a:r>
              <a:rPr kumimoji="1" lang="en-US" altLang="ja-JP" dirty="0"/>
              <a:t> </a:t>
            </a:r>
            <a:r>
              <a:rPr kumimoji="1" lang="en-US" altLang="ja-JP" dirty="0" err="1"/>
              <a:t>albucius</a:t>
            </a:r>
            <a:r>
              <a:rPr kumimoji="1" lang="en-US" altLang="ja-JP" dirty="0"/>
              <a:t> ad </a:t>
            </a:r>
            <a:r>
              <a:rPr kumimoji="1" lang="en-US" altLang="ja-JP" dirty="0" err="1"/>
              <a:t>usu</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noster</a:t>
            </a:r>
            <a:r>
              <a:rPr kumimoji="1" lang="en-US" altLang="ja-JP" dirty="0"/>
              <a:t> </a:t>
            </a:r>
            <a:r>
              <a:rPr kumimoji="1" lang="en-US" altLang="ja-JP" dirty="0" err="1"/>
              <a:t>reprehendunt</a:t>
            </a:r>
            <a:r>
              <a:rPr kumimoji="1" lang="en-US" altLang="ja-JP" dirty="0"/>
              <a:t>. Vide </a:t>
            </a:r>
            <a:r>
              <a:rPr kumimoji="1" lang="en-US" altLang="ja-JP" dirty="0" err="1"/>
              <a:t>paulo</a:t>
            </a:r>
            <a:r>
              <a:rPr kumimoji="1" lang="en-US" altLang="ja-JP" dirty="0"/>
              <a:t> no est.</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Ad </a:t>
            </a:r>
            <a:r>
              <a:rPr kumimoji="1" lang="en-US" altLang="ja-JP" dirty="0" err="1"/>
              <a:t>etiam</a:t>
            </a:r>
            <a:r>
              <a:rPr kumimoji="1" lang="en-US" altLang="ja-JP" dirty="0"/>
              <a:t> </a:t>
            </a:r>
            <a:r>
              <a:rPr kumimoji="1" lang="en-US" altLang="ja-JP" dirty="0" err="1"/>
              <a:t>laoreet</a:t>
            </a:r>
            <a:r>
              <a:rPr kumimoji="1" lang="en-US" altLang="ja-JP" dirty="0"/>
              <a:t> </a:t>
            </a:r>
            <a:r>
              <a:rPr kumimoji="1" lang="en-US" altLang="ja-JP" dirty="0" err="1"/>
              <a:t>intellegam</a:t>
            </a:r>
            <a:r>
              <a:rPr kumimoji="1" lang="en-US" altLang="ja-JP" dirty="0"/>
              <a:t> has.</a:t>
            </a:r>
          </a:p>
          <a:p>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 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a:t>
            </a:r>
          </a:p>
          <a:p>
            <a:r>
              <a:rPr kumimoji="1" lang="pt-BR" altLang="ja-JP" dirty="0"/>
              <a:t>Cum detracto quaestio complectitur ad, recusabo praesent dissentiunt sit te.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73</a:t>
            </a:fld>
            <a:endParaRPr lang="en-US" dirty="0"/>
          </a:p>
        </p:txBody>
      </p:sp>
    </p:spTree>
    <p:custDataLst>
      <p:tags r:id="rId1"/>
    </p:custDataLst>
    <p:extLst>
      <p:ext uri="{BB962C8B-B14F-4D97-AF65-F5344CB8AC3E}">
        <p14:creationId xmlns:p14="http://schemas.microsoft.com/office/powerpoint/2010/main" val="150085702"/>
      </p:ext>
    </p:extLst>
  </p:cSld>
  <p:clrMapOvr>
    <a:masterClrMapping/>
  </p:clrMapOvr>
  <mc:AlternateContent xmlns:mc="http://schemas.openxmlformats.org/markup-compatibility/2006" xmlns:p14="http://schemas.microsoft.com/office/powerpoint/2010/main">
    <mc:Choice Requires="p14">
      <p:transition spd="slow" p14:dur="1250" advTm="5929">
        <p14:flip dir="r"/>
      </p:transition>
    </mc:Choice>
    <mc:Fallback xmlns="">
      <p:transition spd="slow" advTm="5929">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EXCEL </a:t>
            </a:r>
            <a:r>
              <a:rPr kumimoji="1" lang="en-US" altLang="ja-JP" dirty="0">
                <a:solidFill>
                  <a:schemeClr val="accent1"/>
                </a:solidFill>
              </a:rPr>
              <a:t>GRAPH</a:t>
            </a:r>
            <a:endParaRPr kumimoji="1" lang="ja-JP" altLang="en-US" dirty="0"/>
          </a:p>
        </p:txBody>
      </p:sp>
      <p:graphicFrame>
        <p:nvGraphicFramePr>
          <p:cNvPr id="5" name="グラフ 6"/>
          <p:cNvGraphicFramePr/>
          <p:nvPr>
            <p:extLst>
              <p:ext uri="{D42A27DB-BD31-4B8C-83A1-F6EECF244321}">
                <p14:modId xmlns:p14="http://schemas.microsoft.com/office/powerpoint/2010/main" val="2988785624"/>
              </p:ext>
            </p:extLst>
          </p:nvPr>
        </p:nvGraphicFramePr>
        <p:xfrm>
          <a:off x="972457" y="2371368"/>
          <a:ext cx="16444686" cy="528709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6" name="Slide Number Placeholder 5"/>
          <p:cNvSpPr>
            <a:spLocks noGrp="1"/>
          </p:cNvSpPr>
          <p:nvPr>
            <p:ph type="sldNum" sz="quarter" idx="11"/>
          </p:nvPr>
        </p:nvSpPr>
        <p:spPr/>
        <p:txBody>
          <a:bodyPr/>
          <a:lstStyle/>
          <a:p>
            <a:fld id="{03EB59E2-90B9-4CD3-AC74-D672227E13C3}" type="slidenum">
              <a:rPr lang="en-US" smtClean="0"/>
              <a:pPr/>
              <a:t>74</a:t>
            </a:fld>
            <a:endParaRPr lang="en-US" dirty="0"/>
          </a:p>
        </p:txBody>
      </p:sp>
    </p:spTree>
    <p:custDataLst>
      <p:tags r:id="rId1"/>
    </p:custDataLst>
    <p:extLst>
      <p:ext uri="{BB962C8B-B14F-4D97-AF65-F5344CB8AC3E}">
        <p14:creationId xmlns:p14="http://schemas.microsoft.com/office/powerpoint/2010/main" val="2026788308"/>
      </p:ext>
    </p:extLst>
  </p:cSld>
  <p:clrMapOvr>
    <a:masterClrMapping/>
  </p:clrMapOvr>
  <mc:AlternateContent xmlns:mc="http://schemas.openxmlformats.org/markup-compatibility/2006" xmlns:p14="http://schemas.microsoft.com/office/powerpoint/2010/main">
    <mc:Choice Requires="p14">
      <p:transition spd="slow" p14:dur="1250" advTm="5552">
        <p14:flip dir="r"/>
      </p:transition>
    </mc:Choice>
    <mc:Fallback xmlns="">
      <p:transition spd="slow" advTm="55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750"/>
                                        <p:tgtEl>
                                          <p:spTgt spid="5">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750"/>
                                        <p:tgtEl>
                                          <p:spTgt spid="5">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750"/>
                                        <p:tgtEl>
                                          <p:spTgt spid="5">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9" dur="750"/>
                                        <p:tgtEl>
                                          <p:spTgt spid="5">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THE FUTURE STARTS </a:t>
            </a:r>
            <a:r>
              <a:rPr kumimoji="1" lang="en-US" altLang="ja-JP" dirty="0">
                <a:solidFill>
                  <a:schemeClr val="accent1"/>
                </a:solidFill>
              </a:rPr>
              <a:t>TODAY</a:t>
            </a:r>
            <a:r>
              <a:rPr kumimoji="1" lang="en-US" altLang="ja-JP" dirty="0"/>
              <a:t>, NOT TOMORROW.</a:t>
            </a:r>
            <a:endParaRPr kumimoji="1" lang="ja-JP" altLang="en-US" dirty="0"/>
          </a:p>
        </p:txBody>
      </p:sp>
    </p:spTree>
    <p:extLst>
      <p:ext uri="{BB962C8B-B14F-4D97-AF65-F5344CB8AC3E}">
        <p14:creationId xmlns:p14="http://schemas.microsoft.com/office/powerpoint/2010/main" val="3918198430"/>
      </p:ext>
    </p:extLst>
  </p:cSld>
  <p:clrMapOvr>
    <a:masterClrMapping/>
  </p:clrMapOvr>
  <mc:AlternateContent xmlns:mc="http://schemas.openxmlformats.org/markup-compatibility/2006" xmlns:p14="http://schemas.microsoft.com/office/powerpoint/2010/main">
    <mc:Choice Requires="p14">
      <p:transition spd="slow" p14:dur="1250" advTm="3062">
        <p14:flip dir="r"/>
      </p:transition>
    </mc:Choice>
    <mc:Fallback xmlns="">
      <p:transition spd="slow" advTm="3062">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normAutofit lnSpcReduction="10000"/>
          </a:bodyPr>
          <a:lstStyle/>
          <a:p>
            <a:r>
              <a:rPr kumimoji="1" lang="en-US" altLang="ja-JP" dirty="0"/>
              <a:t>MAGAZINE</a:t>
            </a:r>
            <a:endParaRPr kumimoji="1" lang="ja-JP" altLang="en-US" dirty="0"/>
          </a:p>
        </p:txBody>
      </p:sp>
      <p:sp>
        <p:nvSpPr>
          <p:cNvPr id="7" name="Text Placeholder 6"/>
          <p:cNvSpPr>
            <a:spLocks noGrp="1"/>
          </p:cNvSpPr>
          <p:nvPr>
            <p:ph type="body" sz="quarter" idx="15"/>
          </p:nvPr>
        </p:nvSpPr>
        <p:spPr/>
        <p:txBody>
          <a:bodyPr>
            <a:normAutofit/>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a:t>
            </a:r>
            <a:endParaRPr kumimoji="1" lang="ja-JP" altLang="en-US" dirty="0"/>
          </a:p>
        </p:txBody>
      </p:sp>
      <p:sp>
        <p:nvSpPr>
          <p:cNvPr id="8" name="Text Placeholder 7"/>
          <p:cNvSpPr>
            <a:spLocks noGrp="1"/>
          </p:cNvSpPr>
          <p:nvPr>
            <p:ph type="body" sz="quarter" idx="16"/>
          </p:nvPr>
        </p:nvSpPr>
        <p:spPr/>
        <p:txBody>
          <a:bodyPr>
            <a:normAutofit lnSpcReduction="10000"/>
          </a:bodyPr>
          <a:lstStyle/>
          <a:p>
            <a:r>
              <a:rPr kumimoji="1" lang="en-US" altLang="ja-JP" dirty="0"/>
              <a:t>UPPERCASE</a:t>
            </a:r>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t>
            </a:r>
            <a:r>
              <a:rPr kumimoji="1" lang="en-US" altLang="ja-JP" dirty="0">
                <a:solidFill>
                  <a:schemeClr val="accent1"/>
                </a:solidFill>
              </a:rPr>
              <a:t>Ad </a:t>
            </a:r>
            <a:r>
              <a:rPr kumimoji="1" lang="en-US" altLang="ja-JP" dirty="0" err="1">
                <a:solidFill>
                  <a:schemeClr val="accent1"/>
                </a:solidFill>
              </a:rPr>
              <a:t>etiam</a:t>
            </a:r>
            <a:r>
              <a:rPr kumimoji="1" lang="en-US" altLang="ja-JP" dirty="0">
                <a:solidFill>
                  <a:schemeClr val="accent1"/>
                </a:solidFill>
              </a:rPr>
              <a:t> </a:t>
            </a:r>
            <a:r>
              <a:rPr kumimoji="1" lang="en-US" altLang="ja-JP" dirty="0" err="1">
                <a:solidFill>
                  <a:schemeClr val="accent1"/>
                </a:solidFill>
              </a:rPr>
              <a:t>laoreet</a:t>
            </a:r>
            <a:r>
              <a:rPr kumimoji="1" lang="en-US" altLang="ja-JP" dirty="0">
                <a:solidFill>
                  <a:schemeClr val="accent1"/>
                </a:solidFill>
              </a:rPr>
              <a:t> </a:t>
            </a:r>
            <a:r>
              <a:rPr kumimoji="1" lang="en-US" altLang="ja-JP" dirty="0" err="1"/>
              <a:t>intellegam</a:t>
            </a:r>
            <a:r>
              <a:rPr kumimoji="1" lang="en-US" altLang="ja-JP" dirty="0"/>
              <a:t> has, </a:t>
            </a:r>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a:t>
            </a:r>
            <a:endParaRPr kumimoji="1" lang="ja-JP" altLang="en-US" dirty="0"/>
          </a:p>
        </p:txBody>
      </p:sp>
      <p:sp>
        <p:nvSpPr>
          <p:cNvPr id="10" name="Text Placeholder 9"/>
          <p:cNvSpPr>
            <a:spLocks noGrp="1"/>
          </p:cNvSpPr>
          <p:nvPr>
            <p:ph type="body" sz="quarter" idx="18"/>
          </p:nvPr>
        </p:nvSpPr>
        <p:spPr/>
        <p:txBody>
          <a:bodyPr>
            <a:normAutofit lnSpcReduction="10000"/>
          </a:bodyPr>
          <a:lstStyle/>
          <a:p>
            <a:r>
              <a:rPr kumimoji="1" lang="en-US" altLang="ja-JP" dirty="0"/>
              <a:t>BOLD FONT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 Cum </a:t>
            </a:r>
            <a:r>
              <a:rPr kumimoji="1" lang="en-US" altLang="ja-JP" dirty="0" err="1"/>
              <a:t>detracto</a:t>
            </a:r>
            <a:r>
              <a:rPr kumimoji="1" lang="en-US" altLang="ja-JP" dirty="0"/>
              <a:t> </a:t>
            </a:r>
            <a:r>
              <a:rPr kumimoji="1" lang="en-US" altLang="ja-JP" dirty="0" err="1"/>
              <a:t>quaestio</a:t>
            </a:r>
            <a:r>
              <a:rPr kumimoji="1" lang="en-US" altLang="ja-JP" dirty="0"/>
              <a:t> </a:t>
            </a:r>
            <a:r>
              <a:rPr kumimoji="1" lang="en-US" altLang="ja-JP" dirty="0" err="1"/>
              <a:t>complectitur</a:t>
            </a:r>
            <a:r>
              <a:rPr kumimoji="1" lang="en-US" altLang="ja-JP" dirty="0"/>
              <a:t> ad, </a:t>
            </a:r>
            <a:r>
              <a:rPr kumimoji="1" lang="en-US" altLang="ja-JP" dirty="0" err="1"/>
              <a:t>recusabo</a:t>
            </a:r>
            <a:r>
              <a:rPr kumimoji="1" lang="en-US" altLang="ja-JP" dirty="0"/>
              <a:t> </a:t>
            </a:r>
            <a:r>
              <a:rPr kumimoji="1" lang="en-US" altLang="ja-JP" dirty="0" err="1"/>
              <a:t>praesent</a:t>
            </a:r>
            <a:r>
              <a:rPr kumimoji="1" lang="en-US" altLang="ja-JP" dirty="0"/>
              <a:t> </a:t>
            </a:r>
            <a:r>
              <a:rPr kumimoji="1" lang="en-US" altLang="ja-JP" dirty="0" err="1"/>
              <a:t>dissentiunt</a:t>
            </a:r>
            <a:r>
              <a:rPr kumimoji="1" lang="en-US" altLang="ja-JP" dirty="0"/>
              <a:t> sit </a:t>
            </a:r>
            <a:r>
              <a:rPr kumimoji="1" lang="en-US" altLang="ja-JP" dirty="0" err="1"/>
              <a:t>te</a:t>
            </a:r>
            <a:r>
              <a:rPr kumimoji="1" lang="en-US" altLang="ja-JP" dirty="0"/>
              <a:t>. </a:t>
            </a:r>
            <a:r>
              <a:rPr kumimoji="1" lang="en-US" altLang="ja-JP" dirty="0" err="1"/>
              <a:t>Sed</a:t>
            </a:r>
            <a:r>
              <a:rPr kumimoji="1" lang="en-US" altLang="ja-JP" dirty="0"/>
              <a:t> </a:t>
            </a:r>
            <a:r>
              <a:rPr kumimoji="1" lang="en-US" altLang="ja-JP" dirty="0" err="1"/>
              <a:t>inani</a:t>
            </a:r>
            <a:r>
              <a:rPr kumimoji="1" lang="en-US" altLang="ja-JP" dirty="0"/>
              <a:t> </a:t>
            </a:r>
            <a:r>
              <a:rPr kumimoji="1" lang="en-US" altLang="ja-JP" dirty="0" err="1"/>
              <a:t>dolore</a:t>
            </a:r>
            <a:r>
              <a:rPr kumimoji="1" lang="en-US" altLang="ja-JP" dirty="0"/>
              <a:t> </a:t>
            </a:r>
            <a:r>
              <a:rPr kumimoji="1" lang="en-US" altLang="ja-JP" dirty="0" err="1"/>
              <a:t>detraxit</a:t>
            </a:r>
            <a:r>
              <a:rPr kumimoji="1" lang="en-US" altLang="ja-JP" dirty="0"/>
              <a:t> an, per </a:t>
            </a:r>
            <a:r>
              <a:rPr kumimoji="1" lang="en-US" altLang="ja-JP" dirty="0" err="1"/>
              <a:t>ut</a:t>
            </a:r>
            <a:r>
              <a:rPr kumimoji="1" lang="en-US" altLang="ja-JP" dirty="0"/>
              <a:t> </a:t>
            </a:r>
            <a:r>
              <a:rPr kumimoji="1" lang="en-US" altLang="ja-JP" dirty="0" err="1"/>
              <a:t>suavitate</a:t>
            </a:r>
            <a:r>
              <a:rPr kumimoji="1" lang="en-US" altLang="ja-JP" dirty="0"/>
              <a:t> </a:t>
            </a:r>
            <a:r>
              <a:rPr kumimoji="1" lang="en-US" altLang="ja-JP" dirty="0" err="1"/>
              <a:t>scripserit</a:t>
            </a:r>
            <a:r>
              <a:rPr kumimoji="1" lang="en-US" altLang="ja-JP" dirty="0"/>
              <a:t> </a:t>
            </a:r>
            <a:r>
              <a:rPr kumimoji="1" lang="en-US" altLang="ja-JP" dirty="0" err="1"/>
              <a:t>efficiantur</a:t>
            </a:r>
            <a:r>
              <a:rPr kumimoji="1" lang="en-US" altLang="ja-JP" dirty="0"/>
              <a: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BLACK &amp; WHITE</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Cu </a:t>
            </a:r>
            <a:r>
              <a:rPr kumimoji="1" lang="en-US" altLang="ja-JP" dirty="0" err="1"/>
              <a:t>est</a:t>
            </a:r>
            <a:r>
              <a:rPr kumimoji="1" lang="en-US" altLang="ja-JP" dirty="0"/>
              <a:t> facer </a:t>
            </a:r>
            <a:r>
              <a:rPr kumimoji="1" lang="en-US" altLang="ja-JP" dirty="0" err="1"/>
              <a:t>novum</a:t>
            </a:r>
            <a:r>
              <a:rPr kumimoji="1" lang="en-US" altLang="ja-JP" dirty="0"/>
              <a:t> </a:t>
            </a:r>
            <a:r>
              <a:rPr kumimoji="1" lang="en-US" altLang="ja-JP" dirty="0" err="1"/>
              <a:t>contentiones</a:t>
            </a:r>
            <a:r>
              <a:rPr kumimoji="1" lang="en-US" altLang="ja-JP" dirty="0"/>
              <a:t>. </a:t>
            </a:r>
            <a:r>
              <a:rPr kumimoji="1" lang="en-US" altLang="ja-JP" dirty="0">
                <a:solidFill>
                  <a:schemeClr val="accent1"/>
                </a:solidFill>
              </a:rPr>
              <a:t>Pro ex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his consul </a:t>
            </a:r>
            <a:r>
              <a:rPr kumimoji="1" lang="en-US" altLang="ja-JP" dirty="0" err="1">
                <a:solidFill>
                  <a:schemeClr val="accent1"/>
                </a:solidFill>
              </a:rPr>
              <a:t>nominati</a:t>
            </a:r>
            <a:r>
              <a:rPr kumimoji="1" lang="en-US" altLang="ja-JP" dirty="0">
                <a:solidFill>
                  <a:schemeClr val="accent1"/>
                </a:solidFill>
              </a:rPr>
              <a:t> </a:t>
            </a:r>
            <a:r>
              <a:rPr kumimoji="1" lang="en-US" altLang="ja-JP" dirty="0" err="1">
                <a:solidFill>
                  <a:schemeClr val="accent1"/>
                </a:solidFill>
              </a:rPr>
              <a:t>mediocrem</a:t>
            </a:r>
            <a:r>
              <a:rPr kumimoji="1" lang="en-US" altLang="ja-JP" dirty="0">
                <a:solidFill>
                  <a:schemeClr val="accent1"/>
                </a:solidFill>
              </a:rPr>
              <a:t> id</a:t>
            </a:r>
            <a:r>
              <a:rPr kumimoji="1" lang="en-US" altLang="ja-JP" dirty="0"/>
              <a:t>, </a:t>
            </a:r>
            <a:r>
              <a:rPr kumimoji="1" lang="en-US" altLang="ja-JP" dirty="0" err="1"/>
              <a:t>te</a:t>
            </a:r>
            <a:r>
              <a:rPr kumimoji="1" lang="en-US" altLang="ja-JP" dirty="0"/>
              <a:t> </a:t>
            </a:r>
            <a:r>
              <a:rPr kumimoji="1" lang="en-US" altLang="ja-JP" dirty="0" err="1"/>
              <a:t>quem</a:t>
            </a:r>
            <a:r>
              <a:rPr kumimoji="1" lang="en-US" altLang="ja-JP" dirty="0"/>
              <a:t> </a:t>
            </a:r>
            <a:r>
              <a:rPr kumimoji="1" lang="en-US" altLang="ja-JP" dirty="0" err="1"/>
              <a:t>adipiscing</a:t>
            </a:r>
            <a:r>
              <a:rPr kumimoji="1" lang="en-US" altLang="ja-JP" dirty="0"/>
              <a:t> qui. </a:t>
            </a:r>
            <a:r>
              <a:rPr kumimoji="1" lang="en-US" altLang="ja-JP" dirty="0" err="1"/>
              <a:t>Ea</a:t>
            </a:r>
            <a:r>
              <a:rPr kumimoji="1" lang="en-US" altLang="ja-JP" dirty="0"/>
              <a:t> </a:t>
            </a:r>
            <a:r>
              <a:rPr kumimoji="1" lang="en-US" altLang="ja-JP" dirty="0" err="1"/>
              <a:t>sed</a:t>
            </a:r>
            <a:r>
              <a:rPr kumimoji="1" lang="en-US" altLang="ja-JP" dirty="0"/>
              <a:t> </a:t>
            </a:r>
            <a:r>
              <a:rPr kumimoji="1" lang="en-US" altLang="ja-JP" dirty="0" err="1"/>
              <a:t>natum</a:t>
            </a:r>
            <a:r>
              <a:rPr kumimoji="1" lang="en-US" altLang="ja-JP" dirty="0"/>
              <a:t> ipsum postulant, </a:t>
            </a:r>
            <a:r>
              <a:rPr kumimoji="1" lang="en-US" altLang="ja-JP" dirty="0" err="1"/>
              <a:t>eam</a:t>
            </a:r>
            <a:r>
              <a:rPr kumimoji="1" lang="en-US" altLang="ja-JP" dirty="0"/>
              <a:t> no </a:t>
            </a:r>
            <a:r>
              <a:rPr kumimoji="1" lang="en-US" altLang="ja-JP" dirty="0" err="1"/>
              <a:t>diceret</a:t>
            </a:r>
            <a:r>
              <a:rPr kumimoji="1" lang="en-US" altLang="ja-JP" dirty="0"/>
              <a:t> </a:t>
            </a:r>
            <a:r>
              <a:rPr kumimoji="1" lang="en-US" altLang="ja-JP" dirty="0" err="1"/>
              <a:t>salutandi</a:t>
            </a:r>
            <a:r>
              <a:rPr kumimoji="1" lang="en-US" altLang="ja-JP" dirty="0"/>
              <a:t> </a:t>
            </a:r>
            <a:r>
              <a:rPr kumimoji="1" lang="en-US" altLang="ja-JP" dirty="0" err="1"/>
              <a:t>deterruisset</a:t>
            </a:r>
            <a:r>
              <a:rPr kumimoji="1" lang="en-US" altLang="ja-JP" dirty="0"/>
              <a:t>, </a:t>
            </a:r>
            <a:r>
              <a:rPr kumimoji="1" lang="en-US" altLang="ja-JP" dirty="0" err="1"/>
              <a:t>tritani</a:t>
            </a:r>
            <a:r>
              <a:rPr kumimoji="1" lang="en-US" altLang="ja-JP" dirty="0"/>
              <a:t> </a:t>
            </a:r>
            <a:r>
              <a:rPr kumimoji="1" lang="en-US" altLang="ja-JP" dirty="0" err="1"/>
              <a:t>ceteros</a:t>
            </a:r>
            <a:r>
              <a:rPr kumimoji="1" lang="en-US" altLang="ja-JP" dirty="0"/>
              <a:t> his ad.</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MONOTONE</a:t>
            </a:r>
            <a:endParaRPr kumimoji="1" lang="ja-JP" altLang="en-US" dirty="0"/>
          </a:p>
        </p:txBody>
      </p:sp>
      <p:sp>
        <p:nvSpPr>
          <p:cNvPr id="15" name="Text Placeholder 14"/>
          <p:cNvSpPr>
            <a:spLocks noGrp="1"/>
          </p:cNvSpPr>
          <p:nvPr>
            <p:ph type="body" sz="quarter" idx="23"/>
          </p:nvPr>
        </p:nvSpPr>
        <p:spPr/>
        <p:txBody>
          <a:bodyPr>
            <a:normAutofit/>
          </a:bodyPr>
          <a:lstStyle/>
          <a:p>
            <a:r>
              <a:rPr kumimoji="1" lang="en-US" altLang="ja-JP" dirty="0" err="1"/>
              <a:t>Pri</a:t>
            </a:r>
            <a:r>
              <a:rPr kumimoji="1" lang="en-US" altLang="ja-JP" dirty="0"/>
              <a:t> </a:t>
            </a:r>
            <a:r>
              <a:rPr kumimoji="1" lang="en-US" altLang="ja-JP" dirty="0" err="1"/>
              <a:t>tempor</a:t>
            </a:r>
            <a:r>
              <a:rPr kumimoji="1" lang="en-US" altLang="ja-JP" dirty="0"/>
              <a:t> semper no. </a:t>
            </a:r>
            <a:r>
              <a:rPr kumimoji="1" lang="en-US" altLang="ja-JP" dirty="0" err="1"/>
              <a:t>Ei</a:t>
            </a:r>
            <a:r>
              <a:rPr kumimoji="1" lang="en-US" altLang="ja-JP" dirty="0"/>
              <a:t> stet </a:t>
            </a:r>
            <a:r>
              <a:rPr kumimoji="1" lang="en-US" altLang="ja-JP" dirty="0" err="1"/>
              <a:t>scripta</a:t>
            </a:r>
            <a:r>
              <a:rPr kumimoji="1" lang="en-US" altLang="ja-JP" dirty="0"/>
              <a:t> </a:t>
            </a:r>
            <a:r>
              <a:rPr kumimoji="1" lang="en-US" altLang="ja-JP" dirty="0" err="1"/>
              <a:t>vocibus</a:t>
            </a:r>
            <a:r>
              <a:rPr kumimoji="1" lang="en-US" altLang="ja-JP" dirty="0"/>
              <a:t> duo, </a:t>
            </a:r>
            <a:r>
              <a:rPr kumimoji="1" lang="en-US" altLang="ja-JP" dirty="0" err="1"/>
              <a:t>harum</a:t>
            </a:r>
            <a:r>
              <a:rPr kumimoji="1" lang="en-US" altLang="ja-JP" dirty="0"/>
              <a:t> </a:t>
            </a:r>
            <a:r>
              <a:rPr kumimoji="1" lang="en-US" altLang="ja-JP" dirty="0" err="1"/>
              <a:t>scaevola</a:t>
            </a:r>
            <a:r>
              <a:rPr kumimoji="1" lang="en-US" altLang="ja-JP" dirty="0"/>
              <a:t> quo cu. At </a:t>
            </a:r>
            <a:r>
              <a:rPr kumimoji="1" lang="en-US" altLang="ja-JP" dirty="0" err="1"/>
              <a:t>est</a:t>
            </a:r>
            <a:r>
              <a:rPr kumimoji="1" lang="en-US" altLang="ja-JP" dirty="0"/>
              <a:t> </a:t>
            </a:r>
            <a:r>
              <a:rPr kumimoji="1" lang="en-US" altLang="ja-JP" dirty="0" err="1"/>
              <a:t>idque</a:t>
            </a:r>
            <a:r>
              <a:rPr kumimoji="1" lang="en-US" altLang="ja-JP" dirty="0"/>
              <a:t> </a:t>
            </a:r>
            <a:r>
              <a:rPr kumimoji="1" lang="en-US" altLang="ja-JP" dirty="0" err="1"/>
              <a:t>maiestatis</a:t>
            </a:r>
            <a:r>
              <a:rPr kumimoji="1" lang="en-US" altLang="ja-JP" dirty="0"/>
              <a:t> </a:t>
            </a:r>
            <a:r>
              <a:rPr kumimoji="1" lang="en-US" altLang="ja-JP" dirty="0" err="1"/>
              <a:t>dissentias</a:t>
            </a:r>
            <a:r>
              <a:rPr kumimoji="1" lang="en-US" altLang="ja-JP" dirty="0"/>
              <a:t>. Cum nihil </a:t>
            </a:r>
            <a:r>
              <a:rPr kumimoji="1" lang="en-US" altLang="ja-JP" dirty="0" err="1"/>
              <a:t>perpetua</a:t>
            </a:r>
            <a:r>
              <a:rPr kumimoji="1" lang="en-US" altLang="ja-JP" dirty="0"/>
              <a:t> </a:t>
            </a:r>
            <a:r>
              <a:rPr kumimoji="1" lang="en-US" altLang="ja-JP" dirty="0" err="1"/>
              <a:t>suavitate</a:t>
            </a:r>
            <a:r>
              <a:rPr kumimoji="1" lang="en-US" altLang="ja-JP" dirty="0"/>
              <a:t> ea. </a:t>
            </a:r>
            <a:r>
              <a:rPr kumimoji="1" lang="en-US" altLang="ja-JP" dirty="0" err="1"/>
              <a:t>Graeco</a:t>
            </a:r>
            <a:r>
              <a:rPr kumimoji="1" lang="en-US" altLang="ja-JP" dirty="0"/>
              <a:t> </a:t>
            </a:r>
            <a:r>
              <a:rPr kumimoji="1" lang="en-US" altLang="ja-JP" dirty="0" err="1"/>
              <a:t>mnesarchum</a:t>
            </a:r>
            <a:r>
              <a:rPr kumimoji="1" lang="en-US" altLang="ja-JP" dirty="0"/>
              <a:t> </a:t>
            </a:r>
            <a:r>
              <a:rPr kumimoji="1" lang="en-US" altLang="ja-JP" dirty="0" err="1"/>
              <a:t>dissentias</a:t>
            </a:r>
            <a:r>
              <a:rPr kumimoji="1" lang="en-US" altLang="ja-JP" dirty="0"/>
              <a:t> ex per, </a:t>
            </a:r>
            <a:r>
              <a:rPr kumimoji="1" lang="en-US" altLang="ja-JP" dirty="0" err="1"/>
              <a:t>amet</a:t>
            </a:r>
            <a:r>
              <a:rPr kumimoji="1" lang="en-US" altLang="ja-JP" dirty="0"/>
              <a:t> </a:t>
            </a:r>
            <a:r>
              <a:rPr kumimoji="1" lang="en-US" altLang="ja-JP" dirty="0" err="1"/>
              <a:t>probo</a:t>
            </a:r>
            <a:r>
              <a:rPr kumimoji="1" lang="en-US" altLang="ja-JP" dirty="0"/>
              <a:t> no vim.</a:t>
            </a:r>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CONTRAST</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Est </a:t>
            </a:r>
            <a:r>
              <a:rPr kumimoji="1" lang="en-US" altLang="ja-JP" dirty="0" err="1"/>
              <a:t>eruditi</a:t>
            </a:r>
            <a:r>
              <a:rPr kumimoji="1" lang="en-US" altLang="ja-JP" dirty="0"/>
              <a:t> </a:t>
            </a:r>
            <a:r>
              <a:rPr kumimoji="1" lang="en-US" altLang="ja-JP" dirty="0" err="1"/>
              <a:t>meliore</a:t>
            </a:r>
            <a:r>
              <a:rPr kumimoji="1" lang="en-US" altLang="ja-JP" dirty="0"/>
              <a:t> </a:t>
            </a:r>
            <a:r>
              <a:rPr kumimoji="1" lang="en-US" altLang="ja-JP" dirty="0" err="1"/>
              <a:t>philosophia</a:t>
            </a:r>
            <a:r>
              <a:rPr kumimoji="1" lang="en-US" altLang="ja-JP" dirty="0"/>
              <a:t> ne, </a:t>
            </a:r>
            <a:r>
              <a:rPr kumimoji="1" lang="en-US" altLang="ja-JP" dirty="0" err="1"/>
              <a:t>sonet</a:t>
            </a:r>
            <a:r>
              <a:rPr kumimoji="1" lang="en-US" altLang="ja-JP" dirty="0"/>
              <a:t> </a:t>
            </a:r>
            <a:r>
              <a:rPr kumimoji="1" lang="en-US" altLang="ja-JP" dirty="0" err="1"/>
              <a:t>quodsi</a:t>
            </a:r>
            <a:r>
              <a:rPr kumimoji="1" lang="en-US" altLang="ja-JP" dirty="0"/>
              <a:t> </a:t>
            </a:r>
            <a:r>
              <a:rPr kumimoji="1" lang="en-US" altLang="ja-JP" dirty="0" err="1"/>
              <a:t>philosophia</a:t>
            </a:r>
            <a:r>
              <a:rPr kumimoji="1" lang="en-US" altLang="ja-JP" dirty="0"/>
              <a:t> his id. Ex dicta </a:t>
            </a:r>
            <a:r>
              <a:rPr kumimoji="1" lang="en-US" altLang="ja-JP" dirty="0" err="1"/>
              <a:t>ornatus</a:t>
            </a:r>
            <a:r>
              <a:rPr kumimoji="1" lang="en-US" altLang="ja-JP" dirty="0"/>
              <a:t> </a:t>
            </a:r>
            <a:r>
              <a:rPr kumimoji="1" lang="en-US" altLang="ja-JP" dirty="0" err="1"/>
              <a:t>debitis</a:t>
            </a:r>
            <a:r>
              <a:rPr kumimoji="1" lang="en-US" altLang="ja-JP" dirty="0"/>
              <a:t> </a:t>
            </a:r>
            <a:r>
              <a:rPr kumimoji="1" lang="en-US" altLang="ja-JP" dirty="0" err="1"/>
              <a:t>eam</a:t>
            </a:r>
            <a:r>
              <a:rPr kumimoji="1" lang="en-US" altLang="ja-JP" dirty="0"/>
              <a:t>, </a:t>
            </a:r>
            <a:r>
              <a:rPr kumimoji="1" lang="en-US" altLang="ja-JP" dirty="0" err="1"/>
              <a:t>fabulas</a:t>
            </a:r>
            <a:r>
              <a:rPr kumimoji="1" lang="en-US" altLang="ja-JP" dirty="0"/>
              <a:t> </a:t>
            </a:r>
            <a:r>
              <a:rPr kumimoji="1" lang="en-US" altLang="ja-JP" dirty="0" err="1"/>
              <a:t>torquatos</a:t>
            </a:r>
            <a:r>
              <a:rPr kumimoji="1" lang="en-US" altLang="ja-JP" dirty="0"/>
              <a:t> </a:t>
            </a:r>
            <a:r>
              <a:rPr kumimoji="1" lang="en-US" altLang="ja-JP" dirty="0" err="1">
                <a:solidFill>
                  <a:schemeClr val="accent1"/>
                </a:solidFill>
              </a:rPr>
              <a:t>conclusionemque</a:t>
            </a:r>
            <a:r>
              <a:rPr kumimoji="1" lang="en-US" altLang="ja-JP" dirty="0"/>
              <a:t> vim ea. </a:t>
            </a:r>
            <a:r>
              <a:rPr kumimoji="1" lang="en-US" altLang="ja-JP" dirty="0" err="1"/>
              <a:t>Ea</a:t>
            </a:r>
            <a:r>
              <a:rPr kumimoji="1" lang="en-US" altLang="ja-JP" dirty="0"/>
              <a:t> </a:t>
            </a:r>
            <a:r>
              <a:rPr kumimoji="1" lang="en-US" altLang="ja-JP" dirty="0" err="1"/>
              <a:t>tritani</a:t>
            </a:r>
            <a:r>
              <a:rPr kumimoji="1" lang="en-US" altLang="ja-JP" dirty="0"/>
              <a:t> </a:t>
            </a:r>
            <a:r>
              <a:rPr kumimoji="1" lang="en-US" altLang="ja-JP" dirty="0" err="1"/>
              <a:t>labitur</a:t>
            </a:r>
            <a:r>
              <a:rPr kumimoji="1" lang="en-US" altLang="ja-JP" dirty="0"/>
              <a:t> </a:t>
            </a:r>
            <a:r>
              <a:rPr kumimoji="1" lang="en-US" altLang="ja-JP" dirty="0" err="1"/>
              <a:t>expetendis</a:t>
            </a:r>
            <a:r>
              <a:rPr kumimoji="1" lang="en-US" altLang="ja-JP" dirty="0"/>
              <a:t> has. </a:t>
            </a:r>
            <a:r>
              <a:rPr kumimoji="1" lang="en-US" altLang="ja-JP" dirty="0" err="1"/>
              <a:t>Epicuri</a:t>
            </a:r>
            <a:r>
              <a:rPr kumimoji="1" lang="en-US" altLang="ja-JP" dirty="0"/>
              <a:t> </a:t>
            </a:r>
            <a:r>
              <a:rPr kumimoji="1" lang="en-US" altLang="ja-JP" dirty="0" err="1"/>
              <a:t>scribentur</a:t>
            </a:r>
            <a:r>
              <a:rPr kumimoji="1" lang="en-US" altLang="ja-JP" dirty="0"/>
              <a:t> </a:t>
            </a:r>
            <a:r>
              <a:rPr kumimoji="1" lang="en-US" altLang="ja-JP" dirty="0" err="1"/>
              <a:t>mel</a:t>
            </a:r>
            <a:r>
              <a:rPr kumimoji="1" lang="en-US" altLang="ja-JP" dirty="0"/>
              <a:t> id.</a:t>
            </a:r>
            <a:endParaRPr kumimoji="1" lang="ja-JP" altLang="en-US" dirty="0"/>
          </a:p>
        </p:txBody>
      </p:sp>
      <p:sp>
        <p:nvSpPr>
          <p:cNvPr id="5" name="Title 4"/>
          <p:cNvSpPr>
            <a:spLocks noGrp="1"/>
          </p:cNvSpPr>
          <p:nvPr>
            <p:ph type="title"/>
          </p:nvPr>
        </p:nvSpPr>
        <p:spPr/>
        <p:txBody>
          <a:bodyPr/>
          <a:lstStyle/>
          <a:p>
            <a:r>
              <a:rPr kumimoji="1" lang="en-US" altLang="ja-JP" dirty="0"/>
              <a:t>KEY </a:t>
            </a:r>
            <a:r>
              <a:rPr kumimoji="1" lang="en-US" altLang="ja-JP" dirty="0">
                <a:solidFill>
                  <a:schemeClr val="accent1"/>
                </a:solidFill>
              </a:rPr>
              <a:t>TAKEAWAYS</a:t>
            </a:r>
            <a:endParaRPr kumimoji="1" lang="ja-JP" altLang="en-US" dirty="0">
              <a:solidFill>
                <a:schemeClr val="accent1"/>
              </a:solidFill>
            </a:endParaRPr>
          </a:p>
        </p:txBody>
      </p:sp>
      <p:sp>
        <p:nvSpPr>
          <p:cNvPr id="18" name="Footer Placeholder 17"/>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76</a:t>
            </a:fld>
            <a:endParaRPr lang="en-US" dirty="0"/>
          </a:p>
        </p:txBody>
      </p:sp>
    </p:spTree>
    <p:extLst>
      <p:ext uri="{BB962C8B-B14F-4D97-AF65-F5344CB8AC3E}">
        <p14:creationId xmlns:p14="http://schemas.microsoft.com/office/powerpoint/2010/main" val="2211247372"/>
      </p:ext>
    </p:extLst>
  </p:cSld>
  <p:clrMapOvr>
    <a:masterClrMapping/>
  </p:clrMapOvr>
  <mc:AlternateContent xmlns:mc="http://schemas.openxmlformats.org/markup-compatibility/2006" xmlns:p14="http://schemas.microsoft.com/office/powerpoint/2010/main">
    <mc:Choice Requires="p14">
      <p:transition spd="slow" p14:dur="1250" advTm="8723">
        <p14:flip dir="r"/>
      </p:transition>
    </mc:Choice>
    <mc:Fallback xmlns="">
      <p:transition spd="slow" advTm="8723">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GET IN </a:t>
            </a:r>
            <a:r>
              <a:rPr kumimoji="1" lang="en-US" altLang="ja-JP" dirty="0">
                <a:solidFill>
                  <a:schemeClr val="accent1"/>
                </a:solidFill>
              </a:rPr>
              <a:t>TOUCH!</a:t>
            </a:r>
            <a:endParaRPr kumimoji="1" lang="ja-JP" altLang="en-US" dirty="0">
              <a:solidFill>
                <a:schemeClr val="accent1"/>
              </a:solidFill>
            </a:endParaRPr>
          </a:p>
        </p:txBody>
      </p:sp>
      <p:sp>
        <p:nvSpPr>
          <p:cNvPr id="19" name="Text Placeholder 18"/>
          <p:cNvSpPr>
            <a:spLocks noGrp="1"/>
          </p:cNvSpPr>
          <p:nvPr>
            <p:ph type="body" sz="quarter" idx="30"/>
          </p:nvPr>
        </p:nvSpPr>
        <p:spPr/>
        <p:txBody>
          <a:bodyPr/>
          <a:lstStyle/>
          <a:p>
            <a:r>
              <a:rPr kumimoji="1" lang="en-US" altLang="ja-JP" dirty="0"/>
              <a:t>Address: 1-9-1 </a:t>
            </a:r>
            <a:r>
              <a:rPr kumimoji="1" lang="en-US" altLang="ja-JP" dirty="0" err="1"/>
              <a:t>Marunouchi</a:t>
            </a:r>
            <a:r>
              <a:rPr kumimoji="1" lang="en-US" altLang="ja-JP" dirty="0"/>
              <a:t>, Chiyoda 100-0005 , Tokyo Prefecture</a:t>
            </a:r>
          </a:p>
          <a:p>
            <a:r>
              <a:rPr kumimoji="1" lang="en-US" altLang="ja-JP" dirty="0"/>
              <a:t>Phone: 01 2345 6789 0000</a:t>
            </a:r>
          </a:p>
          <a:p>
            <a:r>
              <a:rPr kumimoji="1" lang="en-US" altLang="ja-JP" dirty="0"/>
              <a:t>E-mail: email@email.com</a:t>
            </a:r>
          </a:p>
        </p:txBody>
      </p:sp>
      <p:sp>
        <p:nvSpPr>
          <p:cNvPr id="20" name="Text Placeholder 19"/>
          <p:cNvSpPr>
            <a:spLocks noGrp="1"/>
          </p:cNvSpPr>
          <p:nvPr>
            <p:ph type="body" sz="quarter" idx="31"/>
          </p:nvPr>
        </p:nvSpPr>
        <p:spPr/>
        <p:txBody>
          <a:bodyPr/>
          <a:lstStyle/>
          <a:p>
            <a:r>
              <a:rPr kumimoji="1" lang="en-US" altLang="ja-JP" dirty="0"/>
              <a:t>facebook.com</a:t>
            </a:r>
          </a:p>
          <a:p>
            <a:r>
              <a:rPr kumimoji="1" lang="en-US" altLang="ja-JP" dirty="0"/>
              <a:t>twitter.com</a:t>
            </a:r>
          </a:p>
          <a:p>
            <a:r>
              <a:rPr kumimoji="1" lang="en-US" altLang="ja-JP" dirty="0"/>
              <a:t>linkedin.com</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77</a:t>
            </a:fld>
            <a:endParaRPr lang="en-US" dirty="0"/>
          </a:p>
        </p:txBody>
      </p:sp>
    </p:spTree>
    <p:extLst>
      <p:ext uri="{BB962C8B-B14F-4D97-AF65-F5344CB8AC3E}">
        <p14:creationId xmlns:p14="http://schemas.microsoft.com/office/powerpoint/2010/main" val="3929552896"/>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itle 7"/>
          <p:cNvSpPr>
            <a:spLocks noGrp="1"/>
          </p:cNvSpPr>
          <p:nvPr>
            <p:ph type="title"/>
          </p:nvPr>
        </p:nvSpPr>
        <p:spPr/>
        <p:txBody>
          <a:bodyPr>
            <a:normAutofit/>
          </a:bodyPr>
          <a:lstStyle/>
          <a:p>
            <a:r>
              <a:rPr kumimoji="1" lang="en-US" altLang="ja-JP" dirty="0"/>
              <a:t>WISHING IS NOT ENOUGH;</a:t>
            </a:r>
            <a:br>
              <a:rPr kumimoji="1" lang="en-US" altLang="ja-JP" dirty="0"/>
            </a:br>
            <a:r>
              <a:rPr kumimoji="1" lang="en-US" altLang="ja-JP" dirty="0"/>
              <a:t>WE </a:t>
            </a:r>
            <a:r>
              <a:rPr kumimoji="1" lang="en-US" altLang="ja-JP" dirty="0">
                <a:solidFill>
                  <a:schemeClr val="accent1"/>
                </a:solidFill>
              </a:rPr>
              <a:t>MUST</a:t>
            </a:r>
            <a:r>
              <a:rPr kumimoji="1" lang="en-US" altLang="ja-JP" dirty="0"/>
              <a:t> DO.</a:t>
            </a:r>
            <a:endParaRPr kumimoji="1" lang="ja-JP" altLang="en-US" dirty="0"/>
          </a:p>
        </p:txBody>
      </p:sp>
    </p:spTree>
    <p:extLst>
      <p:ext uri="{BB962C8B-B14F-4D97-AF65-F5344CB8AC3E}">
        <p14:creationId xmlns:p14="http://schemas.microsoft.com/office/powerpoint/2010/main" val="1161307121"/>
      </p:ext>
    </p:extLst>
  </p:cSld>
  <p:clrMapOvr>
    <a:masterClrMapping/>
  </p:clrMapOvr>
  <mc:AlternateContent xmlns:mc="http://schemas.openxmlformats.org/markup-compatibility/2006" xmlns:p14="http://schemas.microsoft.com/office/powerpoint/2010/main">
    <mc:Choice Requires="p14">
      <p:transition spd="slow" p14:dur="1250" advTm="2927">
        <p14:flip dir="r"/>
      </p:transition>
    </mc:Choice>
    <mc:Fallback xmlns="">
      <p:transition spd="slow" advTm="2927">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The Power of PowerPoint – </a:t>
            </a:r>
            <a:r>
              <a:rPr kumimoji="1" lang="en-US" altLang="ja-JP" dirty="0">
                <a:hlinkClick r:id="rId2"/>
              </a:rPr>
              <a:t>thepopp.com</a:t>
            </a:r>
            <a:endParaRPr kumimoji="1" lang="en-US" altLang="ja-JP" dirty="0"/>
          </a:p>
          <a:p>
            <a:r>
              <a:rPr kumimoji="1" lang="en-US" altLang="ja-JP" dirty="0"/>
              <a:t>Font: </a:t>
            </a:r>
            <a:r>
              <a:rPr kumimoji="1" lang="en-US" altLang="ja-JP" dirty="0">
                <a:hlinkClick r:id="rId3"/>
              </a:rPr>
              <a:t>Roboto Font Family</a:t>
            </a:r>
            <a:endParaRPr kumimoji="1" lang="ja-JP" altLang="en-US" dirty="0"/>
          </a:p>
        </p:txBody>
      </p:sp>
    </p:spTree>
    <p:extLst>
      <p:ext uri="{BB962C8B-B14F-4D97-AF65-F5344CB8AC3E}">
        <p14:creationId xmlns:p14="http://schemas.microsoft.com/office/powerpoint/2010/main" val="839663285"/>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
</p:tagLst>
</file>

<file path=ppt/tags/tag2.xml><?xml version="1.0" encoding="utf-8"?>
<p:tagLst xmlns:a="http://schemas.openxmlformats.org/drawingml/2006/main" xmlns:r="http://schemas.openxmlformats.org/officeDocument/2006/relationships" xmlns:p="http://schemas.openxmlformats.org/presentationml/2006/main">
  <p:tag name="TIMING" val="|4.3|1"/>
</p:tagLst>
</file>

<file path=ppt/tags/tag3.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14599</TotalTime>
  <Words>6166</Words>
  <Application>Microsoft Office PowerPoint</Application>
  <PresentationFormat>Custom</PresentationFormat>
  <Paragraphs>633</Paragraphs>
  <Slides>79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79</vt:i4>
      </vt:variant>
    </vt:vector>
  </HeadingPairs>
  <TitlesOfParts>
    <vt:vector size="89"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THANK YOU FOR WATCHING!</vt:lpstr>
      <vt:lpstr>PowerPoint Presentation</vt:lpstr>
      <vt:lpstr>TABLE OF CONTENTS</vt:lpstr>
      <vt:lpstr>READ ME</vt:lpstr>
      <vt:lpstr>INTRODUCTION</vt:lpstr>
      <vt:lpstr>MAGAZINE STYLE OF POWERPOINT</vt:lpstr>
      <vt:lpstr>GEORGE FITZMAURICE</vt:lpstr>
      <vt:lpstr>ANDREW ADAMSON</vt:lpstr>
      <vt:lpstr>WHY SHOULD WE KNOW ABOUT USER EXPERIENCE?</vt:lpstr>
      <vt:lpstr>ABOUT US</vt:lpstr>
      <vt:lpstr>OUR VISION</vt:lpstr>
      <vt:lpstr>OUR COMPANY</vt:lpstr>
      <vt:lpstr>OUR SERVICES</vt:lpstr>
      <vt:lpstr>OUR SERVICES</vt:lpstr>
      <vt:lpstr>OTHER SERVICES</vt:lpstr>
      <vt:lpstr>UNIQUE AND SOPHISTICATED</vt:lpstr>
      <vt:lpstr>OUR MEMBERS</vt:lpstr>
      <vt:lpstr>OUR MEMBERS</vt:lpstr>
      <vt:lpstr>IMAGINATION MEANS NOTHING WITHOUT DOING</vt:lpstr>
      <vt:lpstr>OUR PROMISES</vt:lpstr>
      <vt:lpstr>THE START OF OUR DREAM</vt:lpstr>
      <vt:lpstr>HISTORY</vt:lpstr>
      <vt:lpstr>HISTORY</vt:lpstr>
      <vt:lpstr>HISTORY</vt:lpstr>
      <vt:lpstr>PowerPoint Presentation</vt:lpstr>
      <vt:lpstr>NEXT MILESTONES</vt:lpstr>
      <vt:lpstr>A LEADER IS A DEALER IN HOPE</vt:lpstr>
      <vt:lpstr>PORTFOLIO</vt:lpstr>
      <vt:lpstr>OUR PRODUCT PRINCIPLES</vt:lpstr>
      <vt:lpstr>ACTOR MODEL FRAMEWORK</vt:lpstr>
      <vt:lpstr>OUR PROJECTS</vt:lpstr>
      <vt:lpstr>OUR LATEST PROJECT</vt:lpstr>
      <vt:lpstr>OUR LATEST PROJECTS</vt:lpstr>
      <vt:lpstr>THE MOST ADVANCED MOBILE EXPERIENCE</vt:lpstr>
      <vt:lpstr>DEVELOPMENT STYLE</vt:lpstr>
      <vt:lpstr>MOBILE FEATURES</vt:lpstr>
      <vt:lpstr>SOME PEOPLE FEEL THE RAIN. OTHERS JUST GET WET.</vt:lpstr>
      <vt:lpstr>PROPOSAL</vt:lpstr>
      <vt:lpstr>KEY CONCEPT</vt:lpstr>
      <vt:lpstr>BASE IDEAS</vt:lpstr>
      <vt:lpstr>3 PILLARS</vt:lpstr>
      <vt:lpstr>4 PILLARS</vt:lpstr>
      <vt:lpstr>PRODUCT DEVELOPMENT PROCESS</vt:lpstr>
      <vt:lpstr>PowerPoint Presentation</vt:lpstr>
      <vt:lpstr>PowerPoint Presentation</vt:lpstr>
      <vt:lpstr>PowerPoint Presentation</vt:lpstr>
      <vt:lpstr>PowerPoint Presentation</vt:lpstr>
      <vt:lpstr>THE MOST EFFECTIVE WAY</vt:lpstr>
      <vt:lpstr>SIMPLE LOOP</vt:lpstr>
      <vt:lpstr>PRODUCT FEATURES</vt:lpstr>
      <vt:lpstr>RECOMMENDED PLAN</vt:lpstr>
      <vt:lpstr>ALTERNATIVE PLAN</vt:lpstr>
      <vt:lpstr>SWOT ANALYSIS</vt:lpstr>
      <vt:lpstr>TASK PRIORITY</vt:lpstr>
      <vt:lpstr>ANALYSIS</vt:lpstr>
      <vt:lpstr>MARKETING PRINCIPLES</vt:lpstr>
      <vt:lpstr>CUSTOM BATTERY GRAPH</vt:lpstr>
      <vt:lpstr>CUSTOM PIE CHART</vt:lpstr>
      <vt:lpstr>CUSTOM BAR GRAPH</vt:lpstr>
      <vt:lpstr>CUSTOM PYRAMID GRAPH</vt:lpstr>
      <vt:lpstr>PowerPoint Presentation</vt:lpstr>
      <vt:lpstr>EXCEL GRAPH</vt:lpstr>
      <vt:lpstr>THE FUTURE STARTS TODAY, NOT TOMORROW.</vt:lpstr>
      <vt:lpstr>KEY TAKEAWAYS</vt:lpstr>
      <vt:lpstr>GET IN TOUCH!</vt:lpstr>
      <vt:lpstr>WISHING IS NOT ENOUGH; WE MUST DO.</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301</cp:revision>
  <dcterms:created xsi:type="dcterms:W3CDTF">2015-08-02T15:43:04Z</dcterms:created>
  <dcterms:modified xsi:type="dcterms:W3CDTF">2021-05-14T15:19:19Z</dcterms:modified>
</cp:coreProperties>
</file>