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9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56" r:id="rId13"/>
    <p:sldId id="355" r:id="rId14"/>
    <p:sldId id="343" r:id="rId15"/>
    <p:sldId id="354" r:id="rId16"/>
    <p:sldId id="344" r:id="rId17"/>
    <p:sldId id="345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14" y="6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.ly/3MdUs0G" TargetMode="External"/><Relationship Id="rId4" Type="http://schemas.openxmlformats.org/officeDocument/2006/relationships/hyperlink" Target="https://github.com/praveenraghuvanshi/tech-sessions/tree/master/08022022-Developer-Week-202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4194" y="3188910"/>
            <a:ext cx="15679611" cy="3907591"/>
          </a:xfrm>
        </p:spPr>
        <p:txBody>
          <a:bodyPr/>
          <a:lstStyle/>
          <a:p>
            <a:r>
              <a:rPr lang="en-US" altLang="ja-JP" dirty="0"/>
              <a:t>Cricket Analytics &amp; Prediction </a:t>
            </a:r>
            <a:br>
              <a:rPr lang="en-US" altLang="ja-JP" dirty="0"/>
            </a:b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4194" y="5880473"/>
            <a:ext cx="15679611" cy="1790855"/>
          </a:xfrm>
        </p:spPr>
        <p:txBody>
          <a:bodyPr>
            <a:normAutofit/>
          </a:bodyPr>
          <a:lstStyle/>
          <a:p>
            <a:r>
              <a:rPr kumimoji="1" lang="en-US" altLang="ja-JP" sz="7200" dirty="0" err="1">
                <a:solidFill>
                  <a:schemeClr val="accent1"/>
                </a:solidFill>
              </a:rPr>
              <a:t>ML.Net</a:t>
            </a:r>
            <a:endParaRPr kumimoji="1" lang="ja-JP" alt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Praveen Raghuvanshi</a:t>
            </a:r>
          </a:p>
          <a:p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83703-17E8-47B9-B359-626F18F6E95C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API(</a:t>
            </a:r>
            <a:r>
              <a:rPr kumimoji="1" lang="en-US" altLang="ja-JP" dirty="0" err="1">
                <a:solidFill>
                  <a:srgbClr val="FF0000"/>
                </a:solidFill>
              </a:rPr>
              <a:t>Jupyter</a:t>
            </a:r>
            <a:r>
              <a:rPr kumimoji="1" lang="en-US" altLang="ja-JP" dirty="0">
                <a:solidFill>
                  <a:srgbClr val="FF0000"/>
                </a:solidFill>
              </a:rPr>
              <a:t> Notebook)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89" y="3194887"/>
            <a:ext cx="8405141" cy="6857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1818E-26B6-4769-957F-FD7ED2BC8011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Model Builder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5" y="4506686"/>
            <a:ext cx="16879386" cy="3108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84B80-BC13-450E-B404-198E84C75698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40621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- </a:t>
            </a:r>
            <a:r>
              <a:rPr kumimoji="1" lang="en-US" altLang="ja-JP" dirty="0" err="1">
                <a:solidFill>
                  <a:srgbClr val="FF0000"/>
                </a:solidFill>
              </a:rPr>
              <a:t>WebApp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A228-C086-4DB9-AE1F-EF407EA2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882040"/>
            <a:ext cx="13574394" cy="6627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895D4-D888-4E5E-83DF-E7194FBE7045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4481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06</a:t>
            </a:r>
            <a:r>
              <a:rPr kumimoji="1" lang="en-US" altLang="ja-JP" dirty="0"/>
              <a:t> DEMO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C851-6D72-4FBE-9CB5-D9EC4C4036AB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743440" cy="8244115"/>
          </a:xfrm>
        </p:spPr>
        <p:txBody>
          <a:bodyPr/>
          <a:lstStyle/>
          <a:p>
            <a:r>
              <a:rPr kumimoji="1" lang="en-US" altLang="ja-JP" dirty="0"/>
              <a:t>IMPROVEMENT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325496" y="928914"/>
            <a:ext cx="6222273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Large Dataset</a:t>
            </a:r>
          </a:p>
          <a:p>
            <a:r>
              <a:rPr kumimoji="1" lang="en-US" altLang="ja-JP" sz="3200" dirty="0"/>
              <a:t> Feature selection strategies</a:t>
            </a:r>
          </a:p>
          <a:p>
            <a:r>
              <a:rPr kumimoji="1" lang="en-US" altLang="ja-JP" sz="3200" dirty="0"/>
              <a:t>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459E1-9693-4C34-94C4-22F850473C09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/>
              <a:t>RESOURCE</a:t>
            </a:r>
            <a:r>
              <a:rPr kumimoji="1"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003518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</a:p>
          <a:p>
            <a:pPr marL="971459" lvl="1" indent="-285750">
              <a:buFont typeface="Arial" panose="020B0604020202020204" pitchFamily="34" charset="0"/>
              <a:buChar char="•"/>
            </a:pPr>
            <a:r>
              <a:rPr lang="en-US" sz="5400" dirty="0">
                <a:hlinkClick r:id="rId3"/>
              </a:rPr>
              <a:t>https://dotnet.microsoft.com/apps/machinelearning-ai/ml-dotnet</a:t>
            </a:r>
            <a:endParaRPr lang="en-US" sz="5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Slides and Source: </a:t>
            </a:r>
          </a:p>
          <a:p>
            <a:pPr marL="971459" lvl="1" indent="-285750">
              <a:buFont typeface="Arial" panose="020B0604020202020204" pitchFamily="34" charset="0"/>
              <a:buChar char="•"/>
            </a:pPr>
            <a:r>
              <a:rPr lang="en-US" sz="5400" dirty="0">
                <a:hlinkClick r:id="rId4"/>
              </a:rPr>
              <a:t>https://github.com/praveenraghuvanshi/tech-sessions/tree/master/13052022-AI-ML-Bangalore-Meetup</a:t>
            </a:r>
            <a:endParaRPr lang="en-US" sz="5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Short URL: </a:t>
            </a:r>
          </a:p>
          <a:p>
            <a:pPr marL="971459" lvl="1" indent="-285750">
              <a:buFont typeface="Arial" panose="020B0604020202020204" pitchFamily="34" charset="0"/>
              <a:buChar char="•"/>
            </a:pPr>
            <a:r>
              <a:rPr lang="en-US" sz="7100" dirty="0">
                <a:hlinkClick r:id="rId5"/>
              </a:rPr>
              <a:t>https://bit.ly/3MdUs0G</a:t>
            </a:r>
            <a:endParaRPr lang="en-US" sz="7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73BCB-9232-4F7D-9565-C873C6BED8F8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304195" y="6868594"/>
            <a:ext cx="8058150" cy="19930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https://linktr.ee/praveenraghuvanshi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: </a:t>
            </a:r>
            <a:r>
              <a:rPr kumimoji="1" lang="en-US" altLang="ja-JP" sz="3600" dirty="0" err="1"/>
              <a:t>praveenraghuvanshi</a:t>
            </a:r>
            <a:endParaRPr kumimoji="1" lang="ja-JP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35ECA-C88B-42E4-BDE4-836B198954C1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Data Cleaning and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70829F-0569-4643-8094-1EC90AC3966F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INTRODUCTION</a:t>
            </a:r>
            <a:r>
              <a:rPr kumimoji="1" lang="en-US" altLang="ja-JP" dirty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/>
              <a:t>Cloud Architect @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82" y="6710967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39EACB-5F5F-408E-9655-2927A97C6779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Formats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76D6CF-6F03-49C8-8C79-7256BA97B817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 </a:t>
            </a:r>
            <a:r>
              <a:rPr kumimoji="1" lang="en-US" altLang="ja-JP" dirty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 Perform Analysis on cricket dataset</a:t>
            </a:r>
          </a:p>
          <a:p>
            <a:r>
              <a:rPr kumimoji="1" lang="en-US" altLang="ja-JP" sz="3200" dirty="0"/>
              <a:t> Predict the score on a specific ball till 6 overs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D4E07-A297-4AD9-950B-89AC1753A983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5781" y="4776560"/>
            <a:ext cx="8441773" cy="301171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TOOLS 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417"/>
            <a:ext cx="5470433" cy="1998593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1" y="6282417"/>
            <a:ext cx="3789046" cy="3789046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3" y="60287"/>
            <a:ext cx="4605147" cy="4605147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 r="27348"/>
          <a:stretch>
            <a:fillRect/>
          </a:stretch>
        </p:blipFill>
        <p:spPr>
          <a:xfrm>
            <a:off x="13967748" y="1487312"/>
            <a:ext cx="4320252" cy="317812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C52B40-80BD-43D8-B804-203828F88469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181081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Source: Cricksheet.org</a:t>
            </a:r>
          </a:p>
          <a:p>
            <a:r>
              <a:rPr kumimoji="1" lang="en-US" altLang="ja-JP" dirty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328488"/>
            <a:ext cx="6767286" cy="436415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 Duration: 2017 – 2021</a:t>
            </a:r>
          </a:p>
          <a:p>
            <a:r>
              <a:rPr kumimoji="1" lang="en-US" altLang="ja-JP" sz="2800" dirty="0"/>
              <a:t> Matches : 1010</a:t>
            </a:r>
          </a:p>
          <a:p>
            <a:r>
              <a:rPr kumimoji="1" lang="en-US" altLang="ja-JP" sz="2800" dirty="0"/>
              <a:t> Teams: 56</a:t>
            </a:r>
          </a:p>
          <a:p>
            <a:r>
              <a:rPr kumimoji="1" lang="en-US" altLang="ja-JP" sz="2800" dirty="0"/>
              <a:t> Columns: 22</a:t>
            </a:r>
          </a:p>
          <a:p>
            <a:r>
              <a:rPr kumimoji="1" lang="en-US" altLang="ja-JP" sz="2800" dirty="0"/>
              <a:t> Records: 231 K</a:t>
            </a:r>
          </a:p>
          <a:p>
            <a:r>
              <a:rPr kumimoji="1" lang="en-US" altLang="ja-JP" sz="2800" dirty="0"/>
              <a:t> Mix of number and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721DF-DDA9-4DD4-BCB1-F9D908F6B6A2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</a:t>
            </a:r>
            <a:r>
              <a:rPr kumimoji="1" lang="en-US" altLang="ja-JP" dirty="0">
                <a:solidFill>
                  <a:srgbClr val="FF0000"/>
                </a:solidFill>
              </a:rPr>
              <a:t>Cleaning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 Filter dataset to include records till 6 over. Low memory and fast execution</a:t>
            </a:r>
          </a:p>
          <a:p>
            <a:r>
              <a:rPr kumimoji="1" lang="en-US" altLang="ja-JP" sz="2800" dirty="0"/>
              <a:t> Check for Null Values</a:t>
            </a:r>
          </a:p>
          <a:p>
            <a:r>
              <a:rPr kumimoji="1" lang="en-US" altLang="ja-JP" sz="2800" dirty="0"/>
              <a:t> Aggregation : Score per ball </a:t>
            </a:r>
            <a:r>
              <a:rPr kumimoji="1" lang="en-US" altLang="ja-JP" sz="2800" dirty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runs_off_bat</a:t>
            </a:r>
            <a:r>
              <a:rPr kumimoji="1" lang="en-US" altLang="ja-JP" sz="2800" dirty="0"/>
              <a:t> + extras</a:t>
            </a:r>
          </a:p>
          <a:p>
            <a:r>
              <a:rPr kumimoji="1" lang="en-US" altLang="ja-JP" sz="2800" dirty="0"/>
              <a:t> Cumulative sum : Total Score per ball</a:t>
            </a:r>
          </a:p>
          <a:p>
            <a:r>
              <a:rPr kumimoji="1" lang="en-US" altLang="ja-JP" sz="2800" dirty="0"/>
              <a:t> Remove features/columns</a:t>
            </a:r>
            <a:endParaRPr kumimoji="1" lang="ja-JP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B3C6-7029-4E2A-ACA7-45A10A3E38CD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Predictio</a:t>
            </a:r>
            <a:r>
              <a:rPr kumimoji="1" lang="en-US" altLang="ja-JP" dirty="0">
                <a:solidFill>
                  <a:srgbClr val="FF0000"/>
                </a:solidFill>
              </a:rPr>
              <a:t>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2571070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Regression Problem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4871287"/>
            <a:ext cx="8056154" cy="4311901"/>
          </a:xfrm>
        </p:spPr>
        <p:txBody>
          <a:bodyPr>
            <a:noAutofit/>
          </a:bodyPr>
          <a:lstStyle/>
          <a:p>
            <a:r>
              <a:rPr lang="en-US" sz="2800" dirty="0"/>
              <a:t> Define Classes : Match, </a:t>
            </a:r>
            <a:r>
              <a:rPr lang="en-US" sz="2800" dirty="0" err="1"/>
              <a:t>MatchScorePrediction</a:t>
            </a:r>
            <a:endParaRPr lang="en-US" sz="2800" dirty="0"/>
          </a:p>
          <a:p>
            <a:r>
              <a:rPr lang="en-US" sz="2800" dirty="0"/>
              <a:t> Load Dataset</a:t>
            </a:r>
          </a:p>
          <a:p>
            <a:r>
              <a:rPr lang="en-US" sz="2800" dirty="0"/>
              <a:t> Split Dataset: Train/Test : 80/20</a:t>
            </a:r>
          </a:p>
          <a:p>
            <a:r>
              <a:rPr lang="en-US" sz="2800" dirty="0"/>
              <a:t> One Hot Encoding </a:t>
            </a:r>
          </a:p>
          <a:p>
            <a:r>
              <a:rPr lang="en-US" sz="2800" dirty="0"/>
              <a:t> Model Algorithm : </a:t>
            </a:r>
            <a:r>
              <a:rPr lang="en-US" sz="2800" dirty="0" err="1"/>
              <a:t>FastTree</a:t>
            </a:r>
            <a:endParaRPr lang="en-US" sz="2800" dirty="0"/>
          </a:p>
          <a:p>
            <a:r>
              <a:rPr lang="en-US" sz="2800" dirty="0"/>
              <a:t> Train </a:t>
            </a:r>
            <a:r>
              <a:rPr lang="en-US" sz="2800" dirty="0">
                <a:sym typeface="Wingdings" panose="05000000000000000000" pitchFamily="2" charset="2"/>
              </a:rPr>
              <a:t> Evaluate  Predict the Model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2C7DA-17BE-4F85-B676-37C4CB496275}"/>
              </a:ext>
            </a:extLst>
          </p:cNvPr>
          <p:cNvSpPr txBox="1"/>
          <p:nvPr/>
        </p:nvSpPr>
        <p:spPr>
          <a:xfrm>
            <a:off x="13448" y="9762621"/>
            <a:ext cx="3792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https://bit.ly/3MdUs0G</a:t>
            </a:r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15234</TotalTime>
  <Words>528</Words>
  <Application>Microsoft Office PowerPoint</Application>
  <PresentationFormat>Custom</PresentationFormat>
  <Paragraphs>119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Cricket Analytics &amp; Prediction  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– API(Jupyter Notebook)</vt:lpstr>
      <vt:lpstr>ML.Net – Model Builder</vt:lpstr>
      <vt:lpstr>ML.Net - WebApp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Raghuvanshi, Praveen</cp:lastModifiedBy>
  <cp:revision>299</cp:revision>
  <dcterms:created xsi:type="dcterms:W3CDTF">2015-08-02T15:43:04Z</dcterms:created>
  <dcterms:modified xsi:type="dcterms:W3CDTF">2022-05-13T08:09:59Z</dcterms:modified>
</cp:coreProperties>
</file>