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2Q8rFbm-4rtH-5o6mzOFA0tombRfr4Be" TargetMode="External"/><Relationship Id="rId2" Type="http://schemas.openxmlformats.org/officeDocument/2006/relationships/hyperlink" Target="https://www.hangfire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bwBEYxePENk" TargetMode="External"/><Relationship Id="rId5" Type="http://schemas.openxmlformats.org/officeDocument/2006/relationships/hyperlink" Target="https://www.youtube.com/watch?v=UAWDMYKy8PM" TargetMode="External"/><Relationship Id="rId4" Type="http://schemas.openxmlformats.org/officeDocument/2006/relationships/hyperlink" Target="https://www.youtube.com/watch?v=sQyY0xvJ4-o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hangfire.io/overview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Praveen </a:t>
            </a:r>
            <a:r>
              <a:rPr lang="en-US" dirty="0" err="1" smtClean="0"/>
              <a:t>raghuvanshi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r>
              <a:rPr lang="en-US" dirty="0"/>
              <a:t> </a:t>
            </a:r>
            <a:r>
              <a:rPr lang="en-US" dirty="0" smtClean="0"/>
              <a:t>- Capabilities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492" y="1853754"/>
            <a:ext cx="6067508" cy="415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16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r>
              <a:rPr lang="en-US" dirty="0" smtClean="0"/>
              <a:t> –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6077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r>
              <a:rPr lang="en-US" dirty="0" smtClean="0"/>
              <a:t> - 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Hangfire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https://www.hangfire.io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ASP.Net</a:t>
            </a:r>
            <a:r>
              <a:rPr lang="en-US" dirty="0" smtClean="0"/>
              <a:t> Core: Background Processing </a:t>
            </a:r>
            <a:r>
              <a:rPr lang="en-US" dirty="0"/>
              <a:t>with </a:t>
            </a:r>
            <a:r>
              <a:rPr lang="en-US" dirty="0" err="1"/>
              <a:t>Hangfire</a:t>
            </a:r>
            <a:r>
              <a:rPr lang="en-US" dirty="0"/>
              <a:t>(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www.youtube.com/playlist?list=PL2Q8rFbm-4rtH-5o6mzOFA0tombRfr4Be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Scheduling recurring jobs with </a:t>
            </a:r>
            <a:r>
              <a:rPr lang="en-US" dirty="0" err="1" smtClean="0"/>
              <a:t>Hangfire</a:t>
            </a:r>
            <a:r>
              <a:rPr lang="en-US" dirty="0" smtClean="0"/>
              <a:t>(In </a:t>
            </a:r>
            <a:r>
              <a:rPr lang="en-US" dirty="0" err="1" smtClean="0"/>
              <a:t>ASP.Net</a:t>
            </a:r>
            <a:r>
              <a:rPr lang="en-US" dirty="0" smtClean="0"/>
              <a:t> Core </a:t>
            </a:r>
            <a:r>
              <a:rPr lang="en-US" dirty="0"/>
              <a:t>3.1)(</a:t>
            </a:r>
            <a:r>
              <a:rPr lang="en-US" dirty="0">
                <a:hlinkClick r:id="rId4"/>
              </a:rPr>
              <a:t>https://www.youtube.com/watch?v=sQyY0xvJ4-o</a:t>
            </a:r>
            <a:r>
              <a:rPr lang="en-US" dirty="0" smtClean="0"/>
              <a:t>)</a:t>
            </a:r>
          </a:p>
          <a:p>
            <a:r>
              <a:rPr lang="en-US" dirty="0" smtClean="0"/>
              <a:t>Running background tasks in </a:t>
            </a:r>
            <a:r>
              <a:rPr lang="en-US" dirty="0" err="1" smtClean="0"/>
              <a:t>ASP.Net</a:t>
            </a:r>
            <a:r>
              <a:rPr lang="en-US" dirty="0"/>
              <a:t> core(</a:t>
            </a:r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www.youtube.com/watch?v=UAWDMYKy8PM</a:t>
            </a:r>
            <a:r>
              <a:rPr lang="en-US" dirty="0" smtClean="0"/>
              <a:t>)</a:t>
            </a:r>
          </a:p>
          <a:p>
            <a:r>
              <a:rPr lang="en-US" dirty="0" smtClean="0"/>
              <a:t>Background tasks without a </a:t>
            </a:r>
            <a:r>
              <a:rPr lang="en-US" dirty="0"/>
              <a:t>separate service(</a:t>
            </a:r>
            <a:r>
              <a:rPr lang="en-US" dirty="0">
                <a:hlinkClick r:id="rId6"/>
              </a:rPr>
              <a:t>https://</a:t>
            </a:r>
            <a:r>
              <a:rPr lang="en-US" dirty="0" smtClean="0">
                <a:hlinkClick r:id="rId6"/>
              </a:rPr>
              <a:t>www.youtube.com/watch?v=bwBEYxePENk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6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4855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Process – What?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background process is a process that runs behind the scenes without user </a:t>
            </a:r>
            <a:r>
              <a:rPr lang="en-US" dirty="0" smtClean="0"/>
              <a:t>intervention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709235"/>
            <a:ext cx="9529930" cy="316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01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Process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Fire </a:t>
            </a:r>
            <a:r>
              <a:rPr lang="en-US" dirty="0"/>
              <a:t>and Forget</a:t>
            </a:r>
          </a:p>
          <a:p>
            <a:pPr lvl="1"/>
            <a:r>
              <a:rPr lang="en-US" dirty="0" smtClean="0"/>
              <a:t>Sending </a:t>
            </a:r>
            <a:r>
              <a:rPr lang="en-US" dirty="0"/>
              <a:t>a welcome email on user signup</a:t>
            </a:r>
          </a:p>
          <a:p>
            <a:r>
              <a:rPr lang="en-US" dirty="0" smtClean="0"/>
              <a:t>Delayed</a:t>
            </a:r>
            <a:endParaRPr lang="en-US" dirty="0"/>
          </a:p>
          <a:p>
            <a:pPr lvl="1"/>
            <a:r>
              <a:rPr lang="en-US" dirty="0" smtClean="0"/>
              <a:t>Discount </a:t>
            </a:r>
            <a:r>
              <a:rPr lang="en-US" dirty="0"/>
              <a:t>coupons after sometime a user has signed up</a:t>
            </a:r>
          </a:p>
          <a:p>
            <a:r>
              <a:rPr lang="en-US" dirty="0" smtClean="0"/>
              <a:t>Scheduled</a:t>
            </a:r>
            <a:endParaRPr lang="en-US" dirty="0"/>
          </a:p>
          <a:p>
            <a:pPr lvl="1"/>
            <a:r>
              <a:rPr lang="en-US" dirty="0" smtClean="0"/>
              <a:t>Invoice </a:t>
            </a:r>
            <a:r>
              <a:rPr lang="en-US" dirty="0"/>
              <a:t>generation</a:t>
            </a:r>
          </a:p>
          <a:p>
            <a:pPr lvl="1"/>
            <a:r>
              <a:rPr lang="en-US" dirty="0" smtClean="0"/>
              <a:t>Batch </a:t>
            </a:r>
            <a:r>
              <a:rPr lang="en-US" dirty="0"/>
              <a:t>imports from xml, csv, </a:t>
            </a:r>
            <a:r>
              <a:rPr lang="en-US" dirty="0" err="1"/>
              <a:t>json</a:t>
            </a:r>
            <a:endParaRPr lang="en-US" dirty="0"/>
          </a:p>
          <a:p>
            <a:pPr lvl="1"/>
            <a:r>
              <a:rPr lang="en-US" dirty="0" smtClean="0"/>
              <a:t>Cleanup </a:t>
            </a:r>
            <a:r>
              <a:rPr lang="en-US" dirty="0"/>
              <a:t>such as Deleting users</a:t>
            </a:r>
          </a:p>
          <a:p>
            <a:pPr lvl="1"/>
            <a:r>
              <a:rPr lang="en-US" dirty="0" smtClean="0"/>
              <a:t>Automated </a:t>
            </a:r>
            <a:r>
              <a:rPr lang="en-US" dirty="0"/>
              <a:t>renewals</a:t>
            </a:r>
          </a:p>
        </p:txBody>
      </p:sp>
    </p:spTree>
    <p:extLst>
      <p:ext uri="{BB962C8B-B14F-4D97-AF65-F5344CB8AC3E}">
        <p14:creationId xmlns:p14="http://schemas.microsoft.com/office/powerpoint/2010/main" val="310712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Process -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Offloading</a:t>
            </a:r>
            <a:endParaRPr lang="en-US" dirty="0"/>
          </a:p>
          <a:p>
            <a:r>
              <a:rPr lang="en-US" dirty="0" smtClean="0"/>
              <a:t>Better </a:t>
            </a:r>
            <a:r>
              <a:rPr lang="en-US" dirty="0"/>
              <a:t>utilization of resources</a:t>
            </a:r>
          </a:p>
          <a:p>
            <a:r>
              <a:rPr lang="en-US" dirty="0" smtClean="0"/>
              <a:t>Responsive </a:t>
            </a:r>
            <a:r>
              <a:rPr lang="en-US" dirty="0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9982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Process -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Multiple </a:t>
            </a:r>
            <a:r>
              <a:rPr lang="en-US" dirty="0"/>
              <a:t>ways to implement various scenarios (Threads, Timers, Tasks, daemons, windows services)</a:t>
            </a:r>
          </a:p>
          <a:p>
            <a:r>
              <a:rPr lang="en-US" dirty="0" smtClean="0"/>
              <a:t>Platform </a:t>
            </a:r>
            <a:r>
              <a:rPr lang="en-US" dirty="0"/>
              <a:t>dependent implementations</a:t>
            </a:r>
          </a:p>
          <a:p>
            <a:r>
              <a:rPr lang="en-US" dirty="0" smtClean="0"/>
              <a:t>Clean </a:t>
            </a:r>
            <a:r>
              <a:rPr lang="en-US" dirty="0"/>
              <a:t>API's</a:t>
            </a:r>
          </a:p>
          <a:p>
            <a:r>
              <a:rPr lang="en-US" dirty="0" smtClean="0"/>
              <a:t>Reliability</a:t>
            </a:r>
            <a:endParaRPr lang="en-US" dirty="0"/>
          </a:p>
          <a:p>
            <a:r>
              <a:rPr lang="en-US" dirty="0" smtClean="0"/>
              <a:t>Persistence</a:t>
            </a:r>
            <a:endParaRPr lang="en-US" dirty="0"/>
          </a:p>
          <a:p>
            <a:r>
              <a:rPr lang="en-US" dirty="0" smtClean="0"/>
              <a:t>Monitoring</a:t>
            </a:r>
            <a:endParaRPr lang="en-US" dirty="0"/>
          </a:p>
          <a:p>
            <a:r>
              <a:rPr lang="en-US" dirty="0" smtClean="0"/>
              <a:t>Distributed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40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Hangfire</a:t>
            </a:r>
            <a:r>
              <a:rPr lang="en-US" dirty="0"/>
              <a:t> is an </a:t>
            </a:r>
            <a:r>
              <a:rPr lang="en-US" dirty="0" smtClean="0"/>
              <a:t>open-source </a:t>
            </a:r>
            <a:r>
              <a:rPr lang="en-US" dirty="0"/>
              <a:t>framework that helps you to create, process and manage your background jobs, i.e. operations you don't want to put in your request processing pipeline</a:t>
            </a:r>
            <a:r>
              <a:rPr lang="en-US" dirty="0" smtClean="0"/>
              <a:t>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2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105" y="2015732"/>
            <a:ext cx="8136558" cy="391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5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r>
              <a:rPr lang="en-US" dirty="0" smtClean="0"/>
              <a:t> –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www.hangfire.io/overview.html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682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Hangfire</a:t>
            </a:r>
            <a:r>
              <a:rPr lang="en-US" dirty="0" smtClean="0"/>
              <a:t> - 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697" y="2011684"/>
            <a:ext cx="7200628" cy="397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09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78</TotalTime>
  <Words>206</Words>
  <Application>Microsoft Office PowerPoint</Application>
  <PresentationFormat>Widescreen</PresentationFormat>
  <Paragraphs>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Hangfire</vt:lpstr>
      <vt:lpstr>Background Process – What?</vt:lpstr>
      <vt:lpstr>Background Process - Example</vt:lpstr>
      <vt:lpstr>Background Process - Why</vt:lpstr>
      <vt:lpstr>Background Process - Challenges</vt:lpstr>
      <vt:lpstr>hangfire</vt:lpstr>
      <vt:lpstr>hangfire</vt:lpstr>
      <vt:lpstr>Hangfire – Overview</vt:lpstr>
      <vt:lpstr>Hangfire - Working</vt:lpstr>
      <vt:lpstr>Hangfire - Capabilities</vt:lpstr>
      <vt:lpstr>Hangfire – Demo</vt:lpstr>
      <vt:lpstr>Hangfire - References</vt:lpstr>
      <vt:lpstr>Hangfire</vt:lpstr>
    </vt:vector>
  </TitlesOfParts>
  <Company>Harman International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Hangfire</dc:title>
  <dc:creator>Praveen Raghuvanshi</dc:creator>
  <cp:lastModifiedBy>Praveen Raghuvanshi</cp:lastModifiedBy>
  <cp:revision>10</cp:revision>
  <dcterms:created xsi:type="dcterms:W3CDTF">2021-03-23T09:45:51Z</dcterms:created>
  <dcterms:modified xsi:type="dcterms:W3CDTF">2021-03-23T15:28:58Z</dcterms:modified>
</cp:coreProperties>
</file>