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07" r:id="rId2"/>
  </p:sldMasterIdLst>
  <p:notesMasterIdLst>
    <p:notesMasterId r:id="rId24"/>
  </p:notesMasterIdLst>
  <p:handoutMasterIdLst>
    <p:handoutMasterId r:id="rId25"/>
  </p:handoutMasterIdLst>
  <p:sldIdLst>
    <p:sldId id="261" r:id="rId3"/>
    <p:sldId id="263" r:id="rId4"/>
    <p:sldId id="336" r:id="rId5"/>
    <p:sldId id="262" r:id="rId6"/>
    <p:sldId id="337" r:id="rId7"/>
    <p:sldId id="349" r:id="rId8"/>
    <p:sldId id="345" r:id="rId9"/>
    <p:sldId id="350" r:id="rId10"/>
    <p:sldId id="339" r:id="rId11"/>
    <p:sldId id="341" r:id="rId12"/>
    <p:sldId id="352" r:id="rId13"/>
    <p:sldId id="340" r:id="rId14"/>
    <p:sldId id="353" r:id="rId15"/>
    <p:sldId id="354" r:id="rId16"/>
    <p:sldId id="355" r:id="rId17"/>
    <p:sldId id="356" r:id="rId18"/>
    <p:sldId id="357" r:id="rId19"/>
    <p:sldId id="358" r:id="rId20"/>
    <p:sldId id="361" r:id="rId21"/>
    <p:sldId id="360" r:id="rId22"/>
    <p:sldId id="338" r:id="rId23"/>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0" autoAdjust="0"/>
    <p:restoredTop sz="84398" autoAdjust="0"/>
  </p:normalViewPr>
  <p:slideViewPr>
    <p:cSldViewPr snapToGrid="0" showGuides="1">
      <p:cViewPr varScale="1">
        <p:scale>
          <a:sx n="50" d="100"/>
          <a:sy n="50" d="100"/>
        </p:scale>
        <p:origin x="998" y="29"/>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0AA596-CB1C-414D-B50B-75356CA78160}" type="datetimeFigureOut">
              <a:rPr lang="en-US" smtClean="0"/>
              <a:t>5/16/2021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14A92-C477-4B8D-94A6-04CFCCD684C0}" type="slidenum">
              <a:rPr lang="en-US" smtClean="0"/>
              <a:t>‹#›</a:t>
            </a:fld>
            <a:endParaRPr lang="en-US"/>
          </a:p>
        </p:txBody>
      </p:sp>
    </p:spTree>
    <p:extLst>
      <p:ext uri="{BB962C8B-B14F-4D97-AF65-F5344CB8AC3E}">
        <p14:creationId xmlns:p14="http://schemas.microsoft.com/office/powerpoint/2010/main" val="17286776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2021/5/16</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840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kumimoji="1" lang="en-US" sz="1200" b="0" i="0" kern="1200" dirty="0" smtClean="0">
                <a:solidFill>
                  <a:schemeClr val="tx1"/>
                </a:solidFill>
                <a:effectLst/>
                <a:latin typeface="+mn-lt"/>
                <a:ea typeface="+mn-ea"/>
                <a:cs typeface="+mn-cs"/>
              </a:rPr>
              <a:t>An actor is a computer process with an address. </a:t>
            </a:r>
          </a:p>
          <a:p>
            <a:pPr marL="171450" indent="-171450">
              <a:buFontTx/>
              <a:buChar char="-"/>
            </a:pPr>
            <a:r>
              <a:rPr kumimoji="1" lang="en-US" sz="1200" b="0" i="0" kern="1200" dirty="0" smtClean="0">
                <a:solidFill>
                  <a:schemeClr val="tx1"/>
                </a:solidFill>
                <a:effectLst/>
                <a:latin typeface="+mn-lt"/>
                <a:ea typeface="+mn-ea"/>
                <a:cs typeface="+mn-cs"/>
              </a:rPr>
              <a:t>The address is how you send a message to an actor. It's the equivalent of an e-mail address.</a:t>
            </a:r>
          </a:p>
          <a:p>
            <a:pPr marL="171450" indent="-171450">
              <a:buFontTx/>
              <a:buChar char="-"/>
            </a:pPr>
            <a:r>
              <a:rPr kumimoji="1" lang="en-US" sz="1200" b="0" i="0" kern="1200" dirty="0" smtClean="0">
                <a:solidFill>
                  <a:schemeClr val="tx1"/>
                </a:solidFill>
                <a:effectLst/>
                <a:latin typeface="+mn-lt"/>
                <a:ea typeface="+mn-ea"/>
                <a:cs typeface="+mn-cs"/>
              </a:rPr>
              <a:t>Like e-mail addresses, actors can have multiple addresses or a single address. </a:t>
            </a:r>
          </a:p>
          <a:p>
            <a:pPr marL="171450" indent="-171450">
              <a:buFontTx/>
              <a:buChar char="-"/>
            </a:pPr>
            <a:r>
              <a:rPr kumimoji="1" lang="en-US" sz="1200" b="0" i="0" kern="1200" dirty="0" smtClean="0">
                <a:solidFill>
                  <a:schemeClr val="tx1"/>
                </a:solidFill>
                <a:effectLst/>
                <a:latin typeface="+mn-lt"/>
                <a:ea typeface="+mn-ea"/>
                <a:cs typeface="+mn-cs"/>
              </a:rPr>
              <a:t>You can also assign one address to multiple actors. </a:t>
            </a:r>
          </a:p>
          <a:p>
            <a:pPr marL="171450" indent="-171450">
              <a:buFontTx/>
              <a:buChar char="-"/>
            </a:pPr>
            <a:r>
              <a:rPr kumimoji="1" lang="en-US" sz="1200" b="0" i="0" kern="1200" dirty="0" smtClean="0">
                <a:solidFill>
                  <a:schemeClr val="tx1"/>
                </a:solidFill>
                <a:effectLst/>
                <a:latin typeface="+mn-lt"/>
                <a:ea typeface="+mn-ea"/>
                <a:cs typeface="+mn-cs"/>
              </a:rPr>
              <a:t>This way you can scale your application to meet traffic demands if one actor is not enough.</a:t>
            </a:r>
          </a:p>
          <a:p>
            <a:pPr marL="171450" indent="-171450">
              <a:buFontTx/>
              <a:buChar char="-"/>
            </a:pPr>
            <a:endParaRPr kumimoji="1" lang="en-US" sz="1200" b="0" i="0" kern="1200" dirty="0" smtClean="0">
              <a:solidFill>
                <a:schemeClr val="tx1"/>
              </a:solidFill>
              <a:effectLst/>
              <a:latin typeface="+mn-lt"/>
              <a:ea typeface="+mn-ea"/>
              <a:cs typeface="+mn-cs"/>
            </a:endParaRPr>
          </a:p>
          <a:p>
            <a:pPr marL="171450" indent="-171450">
              <a:buFontTx/>
              <a:buChar char="-"/>
            </a:pPr>
            <a:r>
              <a:rPr kumimoji="1" lang="en-US" sz="1200" b="0" i="0" kern="1200" dirty="0" smtClean="0">
                <a:solidFill>
                  <a:schemeClr val="tx1"/>
                </a:solidFill>
                <a:effectLst/>
                <a:latin typeface="+mn-lt"/>
                <a:ea typeface="+mn-ea"/>
                <a:cs typeface="+mn-cs"/>
              </a:rPr>
              <a:t>Actors and Objects are pretty much the same thing. </a:t>
            </a:r>
          </a:p>
          <a:p>
            <a:pPr marL="171450" indent="-171450">
              <a:buFontTx/>
              <a:buChar char="-"/>
            </a:pPr>
            <a:r>
              <a:rPr kumimoji="1" lang="en-US" sz="1200" b="0" i="0" kern="1200" dirty="0" smtClean="0">
                <a:solidFill>
                  <a:schemeClr val="tx1"/>
                </a:solidFill>
                <a:effectLst/>
                <a:latin typeface="+mn-lt"/>
                <a:ea typeface="+mn-ea"/>
                <a:cs typeface="+mn-cs"/>
              </a:rPr>
              <a:t>We usually expect Message sends in Object-Oriented Systems to be </a:t>
            </a:r>
            <a:r>
              <a:rPr kumimoji="1" lang="en-US" sz="1200" b="1" i="0" kern="1200" dirty="0" smtClean="0">
                <a:solidFill>
                  <a:schemeClr val="tx1"/>
                </a:solidFill>
                <a:effectLst/>
                <a:latin typeface="+mn-lt"/>
                <a:ea typeface="+mn-ea"/>
                <a:cs typeface="+mn-cs"/>
              </a:rPr>
              <a:t>synchronous, instantaneous, reliable, and ordered</a:t>
            </a:r>
            <a:r>
              <a:rPr kumimoji="1" lang="en-US" sz="1200" b="0" i="0" kern="1200" dirty="0" smtClean="0">
                <a:solidFill>
                  <a:schemeClr val="tx1"/>
                </a:solidFill>
                <a:effectLst/>
                <a:latin typeface="+mn-lt"/>
                <a:ea typeface="+mn-ea"/>
                <a:cs typeface="+mn-cs"/>
              </a:rPr>
              <a:t>, </a:t>
            </a:r>
          </a:p>
          <a:p>
            <a:pPr marL="171450" indent="-171450">
              <a:buFontTx/>
              <a:buChar char="-"/>
            </a:pPr>
            <a:r>
              <a:rPr kumimoji="1" lang="en-US" sz="1200" b="0" i="0" kern="1200" dirty="0" smtClean="0">
                <a:solidFill>
                  <a:schemeClr val="tx1"/>
                </a:solidFill>
                <a:effectLst/>
                <a:latin typeface="+mn-lt"/>
                <a:ea typeface="+mn-ea"/>
                <a:cs typeface="+mn-cs"/>
              </a:rPr>
              <a:t>while </a:t>
            </a:r>
            <a:r>
              <a:rPr kumimoji="1" lang="en-US" sz="1200" b="1" i="0" kern="1200" dirty="0" smtClean="0">
                <a:solidFill>
                  <a:schemeClr val="tx1"/>
                </a:solidFill>
                <a:effectLst/>
                <a:latin typeface="+mn-lt"/>
                <a:ea typeface="+mn-ea"/>
                <a:cs typeface="+mn-cs"/>
              </a:rPr>
              <a:t>no such guarantees</a:t>
            </a:r>
            <a:r>
              <a:rPr kumimoji="1" lang="en-US" sz="1200" b="0" i="0" kern="1200" dirty="0" smtClean="0">
                <a:solidFill>
                  <a:schemeClr val="tx1"/>
                </a:solidFill>
                <a:effectLst/>
                <a:latin typeface="+mn-lt"/>
                <a:ea typeface="+mn-ea"/>
                <a:cs typeface="+mn-cs"/>
              </a:rPr>
              <a:t> exist for Actors.</a:t>
            </a:r>
          </a:p>
          <a:p>
            <a:pPr marL="171450" indent="-171450">
              <a:buFontTx/>
              <a:buChar char="-"/>
            </a:pPr>
            <a:r>
              <a:rPr kumimoji="1" lang="en-US" sz="1200" b="0" i="0" kern="1200" dirty="0" smtClean="0">
                <a:solidFill>
                  <a:schemeClr val="tx1"/>
                </a:solidFill>
                <a:effectLst/>
                <a:latin typeface="+mn-lt"/>
                <a:ea typeface="+mn-ea"/>
                <a:cs typeface="+mn-cs"/>
              </a:rPr>
              <a:t>Actors are Objects where </a:t>
            </a:r>
            <a:r>
              <a:rPr kumimoji="1" lang="en-US" sz="1200" b="1" i="0" kern="1200" dirty="0" smtClean="0">
                <a:solidFill>
                  <a:schemeClr val="tx1"/>
                </a:solidFill>
                <a:effectLst/>
                <a:latin typeface="+mn-lt"/>
                <a:ea typeface="+mn-ea"/>
                <a:cs typeface="+mn-cs"/>
              </a:rPr>
              <a:t>Messages may get lost, re-ordered, take a long time, and are asynchronous. </a:t>
            </a:r>
            <a:r>
              <a:rPr kumimoji="1" lang="en-US" sz="1200" b="0" i="0" kern="1200" dirty="0" smtClean="0">
                <a:solidFill>
                  <a:schemeClr val="tx1"/>
                </a:solidFill>
                <a:effectLst/>
                <a:latin typeface="+mn-lt"/>
                <a:ea typeface="+mn-ea"/>
                <a:cs typeface="+mn-cs"/>
              </a:rPr>
              <a:t>(The only </a:t>
            </a:r>
            <a:r>
              <a:rPr kumimoji="1" lang="en-US" sz="1200" b="1" i="0" kern="1200" dirty="0" smtClean="0">
                <a:solidFill>
                  <a:schemeClr val="tx1"/>
                </a:solidFill>
                <a:effectLst/>
                <a:latin typeface="+mn-lt"/>
                <a:ea typeface="+mn-ea"/>
                <a:cs typeface="+mn-cs"/>
              </a:rPr>
              <a:t>guarantee</a:t>
            </a:r>
            <a:r>
              <a:rPr kumimoji="1" lang="en-US" sz="1200" b="0" i="0" kern="1200" dirty="0" smtClean="0">
                <a:solidFill>
                  <a:schemeClr val="tx1"/>
                </a:solidFill>
                <a:effectLst/>
                <a:latin typeface="+mn-lt"/>
                <a:ea typeface="+mn-ea"/>
                <a:cs typeface="+mn-cs"/>
              </a:rPr>
              <a:t> is that a Message may get delivered </a:t>
            </a:r>
            <a:r>
              <a:rPr kumimoji="1" lang="en-US" sz="1200" b="1" i="1" kern="1200" dirty="0" smtClean="0">
                <a:solidFill>
                  <a:schemeClr val="tx1"/>
                </a:solidFill>
                <a:effectLst/>
                <a:latin typeface="+mn-lt"/>
                <a:ea typeface="+mn-ea"/>
                <a:cs typeface="+mn-cs"/>
              </a:rPr>
              <a:t>At Most Once</a:t>
            </a:r>
            <a:r>
              <a:rPr kumimoji="1" lang="en-US" sz="1200" b="0" i="0" kern="1200" dirty="0" smtClean="0">
                <a:solidFill>
                  <a:schemeClr val="tx1"/>
                </a:solidFill>
                <a:effectLst/>
                <a:latin typeface="+mn-lt"/>
                <a:ea typeface="+mn-ea"/>
                <a:cs typeface="+mn-cs"/>
              </a:rPr>
              <a:t>.) Also, the Receiver of a Message typically has no implicit reference to the Sender, so if the Receiver wants to reply to the Message, the Sender needs to pass its own reference along with the Message (unlike typical Object-Oriented Systems, where I can always </a:t>
            </a:r>
            <a:r>
              <a:rPr lang="en-US" dirty="0" smtClean="0"/>
              <a:t>return</a:t>
            </a:r>
            <a:r>
              <a:rPr kumimoji="1" lang="en-US" sz="1200" b="0" i="0" kern="1200" dirty="0" smtClean="0">
                <a:solidFill>
                  <a:schemeClr val="tx1"/>
                </a:solidFill>
                <a:effectLst/>
                <a:latin typeface="+mn-lt"/>
                <a:ea typeface="+mn-ea"/>
                <a:cs typeface="+mn-cs"/>
              </a:rPr>
              <a:t> something to the Sender).</a:t>
            </a:r>
          </a:p>
          <a:p>
            <a:pPr marL="171450" indent="-171450">
              <a:buFontTx/>
              <a:buChar char="-"/>
            </a:pPr>
            <a:endParaRPr lang="en-US" dirty="0" smtClean="0"/>
          </a:p>
          <a:p>
            <a:pPr marL="171450" indent="-171450">
              <a:buFontTx/>
              <a:buChar char="-"/>
            </a:pPr>
            <a:r>
              <a:rPr lang="en-US" dirty="0" smtClean="0"/>
              <a:t>https://stackoverflow.com/questions/47248820/difference-in-definition-of-actors-vs-threads#:~:text=Actors%20are%20at%20a%20higher,about%20how%20Actor%20uses%20Threads.</a:t>
            </a:r>
          </a:p>
          <a:p>
            <a:pPr marL="171450" indent="-171450">
              <a:buFontTx/>
              <a:buChar char="-"/>
            </a:pPr>
            <a:endParaRPr lang="en-US" dirty="0"/>
          </a:p>
        </p:txBody>
      </p:sp>
    </p:spTree>
    <p:extLst>
      <p:ext uri="{BB962C8B-B14F-4D97-AF65-F5344CB8AC3E}">
        <p14:creationId xmlns:p14="http://schemas.microsoft.com/office/powerpoint/2010/main" val="207193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6284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9391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526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77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3662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775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95532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178990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228339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324267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373616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469544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518893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6148209"/>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6641697"/>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7600976"/>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8094464"/>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157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item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0505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9451167" y="1659280"/>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29" name="テキスト プレースホルダー 5"/>
          <p:cNvSpPr>
            <a:spLocks noGrp="1"/>
          </p:cNvSpPr>
          <p:nvPr>
            <p:ph type="body" sz="quarter" idx="16" hasCustomPrompt="1"/>
          </p:nvPr>
        </p:nvSpPr>
        <p:spPr>
          <a:xfrm>
            <a:off x="80505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9451167" y="3112047"/>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19" hasCustomPrompt="1"/>
          </p:nvPr>
        </p:nvSpPr>
        <p:spPr>
          <a:xfrm>
            <a:off x="80505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9451167" y="4564814"/>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5"/>
          <p:cNvSpPr>
            <a:spLocks noGrp="1"/>
          </p:cNvSpPr>
          <p:nvPr>
            <p:ph type="body" sz="quarter" idx="22" hasCustomPrompt="1"/>
          </p:nvPr>
        </p:nvSpPr>
        <p:spPr>
          <a:xfrm>
            <a:off x="80505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9451167" y="6017581"/>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8" name="テキスト プレースホルダー 5"/>
          <p:cNvSpPr>
            <a:spLocks noGrp="1"/>
          </p:cNvSpPr>
          <p:nvPr>
            <p:ph type="body" sz="quarter" idx="25" hasCustomPrompt="1"/>
          </p:nvPr>
        </p:nvSpPr>
        <p:spPr>
          <a:xfrm>
            <a:off x="80505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9451167" y="7470348"/>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221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 presetClass="entr" presetSubtype="1" decel="100000" fill="hold" grpId="0" nodeType="afterEffect">
                                  <p:stCondLst>
                                    <p:cond delay="0"/>
                                  </p:stCondLst>
                                  <p:iterate type="lt">
                                    <p:tmPct val="10000"/>
                                  </p:iterate>
                                  <p:childTnLst>
                                    <p:set>
                                      <p:cBhvr>
                                        <p:cTn id="20" dur="1" fill="hold">
                                          <p:stCondLst>
                                            <p:cond delay="0"/>
                                          </p:stCondLst>
                                        </p:cTn>
                                        <p:tgtEl>
                                          <p:spTgt spid="29">
                                            <p:txEl>
                                              <p:pRg st="0" end="0"/>
                                            </p:txEl>
                                          </p:spTgt>
                                        </p:tgtEl>
                                        <p:attrNameLst>
                                          <p:attrName>style.visibility</p:attrName>
                                        </p:attrNameLst>
                                      </p:cBhvr>
                                      <p:to>
                                        <p:strVal val="visible"/>
                                      </p:to>
                                    </p:set>
                                    <p:anim calcmode="lin" valueType="num">
                                      <p:cBhvr additive="base">
                                        <p:cTn id="21"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2"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2" decel="100000" fill="hold" grpId="0" nodeType="withEffect">
                                  <p:stCondLst>
                                    <p:cond delay="100"/>
                                  </p:stCondLst>
                                  <p:childTnLst>
                                    <p:set>
                                      <p:cBhvr>
                                        <p:cTn id="24" dur="1" fill="hold">
                                          <p:stCondLst>
                                            <p:cond delay="0"/>
                                          </p:stCondLst>
                                        </p:cTn>
                                        <p:tgtEl>
                                          <p:spTgt spid="30">
                                            <p:txEl>
                                              <p:pRg st="0" end="0"/>
                                            </p:txEl>
                                          </p:spTgt>
                                        </p:tgtEl>
                                        <p:attrNameLst>
                                          <p:attrName>style.visibility</p:attrName>
                                        </p:attrNameLst>
                                      </p:cBhvr>
                                      <p:to>
                                        <p:strVal val="visible"/>
                                      </p:to>
                                    </p:set>
                                    <p:anim calcmode="lin" valueType="num">
                                      <p:cBhvr additive="base">
                                        <p:cTn id="25"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2675"/>
                            </p:stCondLst>
                            <p:childTnLst>
                              <p:par>
                                <p:cTn id="28" presetID="2" presetClass="entr" presetSubtype="1" decel="100000" fill="hold" grpId="0" nodeType="afterEffect">
                                  <p:stCondLst>
                                    <p:cond delay="0"/>
                                  </p:stCondLst>
                                  <p:iterate type="lt">
                                    <p:tmPct val="10000"/>
                                  </p:iterate>
                                  <p:childTnLst>
                                    <p:set>
                                      <p:cBhvr>
                                        <p:cTn id="29" dur="1" fill="hold">
                                          <p:stCondLst>
                                            <p:cond delay="0"/>
                                          </p:stCondLst>
                                        </p:cTn>
                                        <p:tgtEl>
                                          <p:spTgt spid="32">
                                            <p:txEl>
                                              <p:pRg st="0" end="0"/>
                                            </p:txEl>
                                          </p:spTgt>
                                        </p:tgtEl>
                                        <p:attrNameLst>
                                          <p:attrName>style.visibility</p:attrName>
                                        </p:attrNameLst>
                                      </p:cBhvr>
                                      <p:to>
                                        <p:strVal val="visible"/>
                                      </p:to>
                                    </p:set>
                                    <p:anim calcmode="lin" valueType="num">
                                      <p:cBhvr additive="base">
                                        <p:cTn id="30"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32" presetID="2" presetClass="entr" presetSubtype="2" decel="100000" fill="hold" grpId="0" nodeType="withEffect">
                                  <p:stCondLst>
                                    <p:cond delay="100"/>
                                  </p:stCondLst>
                                  <p:childTnLst>
                                    <p:set>
                                      <p:cBhvr>
                                        <p:cTn id="33" dur="1" fill="hold">
                                          <p:stCondLst>
                                            <p:cond delay="0"/>
                                          </p:stCondLst>
                                        </p:cTn>
                                        <p:tgtEl>
                                          <p:spTgt spid="33">
                                            <p:txEl>
                                              <p:pRg st="0" end="0"/>
                                            </p:txEl>
                                          </p:spTgt>
                                        </p:tgtEl>
                                        <p:attrNameLst>
                                          <p:attrName>style.visibility</p:attrName>
                                        </p:attrNameLst>
                                      </p:cBhvr>
                                      <p:to>
                                        <p:strVal val="visible"/>
                                      </p:to>
                                    </p:set>
                                    <p:anim calcmode="lin" valueType="num">
                                      <p:cBhvr additive="base">
                                        <p:cTn id="34"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3525"/>
                            </p:stCondLst>
                            <p:childTnLst>
                              <p:par>
                                <p:cTn id="37" presetID="2" presetClass="entr" presetSubtype="1" decel="100000" fill="hold" grpId="0" nodeType="afterEffect">
                                  <p:stCondLst>
                                    <p:cond delay="0"/>
                                  </p:stCondLst>
                                  <p:iterate type="lt">
                                    <p:tmPct val="10000"/>
                                  </p:iterate>
                                  <p:childTnLst>
                                    <p:set>
                                      <p:cBhvr>
                                        <p:cTn id="38" dur="1" fill="hold">
                                          <p:stCondLst>
                                            <p:cond delay="0"/>
                                          </p:stCondLst>
                                        </p:cTn>
                                        <p:tgtEl>
                                          <p:spTgt spid="35">
                                            <p:txEl>
                                              <p:pRg st="0" end="0"/>
                                            </p:txEl>
                                          </p:spTgt>
                                        </p:tgtEl>
                                        <p:attrNameLst>
                                          <p:attrName>style.visibility</p:attrName>
                                        </p:attrNameLst>
                                      </p:cBhvr>
                                      <p:to>
                                        <p:strVal val="visible"/>
                                      </p:to>
                                    </p:set>
                                    <p:anim calcmode="lin" valueType="num">
                                      <p:cBhvr additive="base">
                                        <p:cTn id="39"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2" decel="100000" fill="hold" grpId="0" nodeType="withEffect">
                                  <p:stCondLst>
                                    <p:cond delay="100"/>
                                  </p:stCondLst>
                                  <p:childTnLst>
                                    <p:set>
                                      <p:cBhvr>
                                        <p:cTn id="42" dur="1" fill="hold">
                                          <p:stCondLst>
                                            <p:cond delay="0"/>
                                          </p:stCondLst>
                                        </p:cTn>
                                        <p:tgtEl>
                                          <p:spTgt spid="36">
                                            <p:txEl>
                                              <p:pRg st="0" end="0"/>
                                            </p:txEl>
                                          </p:spTgt>
                                        </p:tgtEl>
                                        <p:attrNameLst>
                                          <p:attrName>style.visibility</p:attrName>
                                        </p:attrNameLst>
                                      </p:cBhvr>
                                      <p:to>
                                        <p:strVal val="visible"/>
                                      </p:to>
                                    </p:set>
                                    <p:anim calcmode="lin" valueType="num">
                                      <p:cBhvr additive="base">
                                        <p:cTn id="43"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44"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4375"/>
                            </p:stCondLst>
                            <p:childTnLst>
                              <p:par>
                                <p:cTn id="46" presetID="2" presetClass="entr" presetSubtype="1" decel="100000" fill="hold" grpId="0" nodeType="afterEffect">
                                  <p:stCondLst>
                                    <p:cond delay="0"/>
                                  </p:stCondLst>
                                  <p:iterate type="lt">
                                    <p:tmPct val="10000"/>
                                  </p:iterate>
                                  <p:childTnLst>
                                    <p:set>
                                      <p:cBhvr>
                                        <p:cTn id="47" dur="1" fill="hold">
                                          <p:stCondLst>
                                            <p:cond delay="0"/>
                                          </p:stCondLst>
                                        </p:cTn>
                                        <p:tgtEl>
                                          <p:spTgt spid="38">
                                            <p:txEl>
                                              <p:pRg st="0" end="0"/>
                                            </p:txEl>
                                          </p:spTgt>
                                        </p:tgtEl>
                                        <p:attrNameLst>
                                          <p:attrName>style.visibility</p:attrName>
                                        </p:attrNameLst>
                                      </p:cBhvr>
                                      <p:to>
                                        <p:strVal val="visible"/>
                                      </p:to>
                                    </p:set>
                                    <p:anim calcmode="lin" valueType="num">
                                      <p:cBhvr additive="base">
                                        <p:cTn id="48"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9"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2" decel="100000" fill="hold" grpId="0" nodeType="withEffect">
                                  <p:stCondLst>
                                    <p:cond delay="100"/>
                                  </p:stCondLst>
                                  <p:childTnLst>
                                    <p:set>
                                      <p:cBhvr>
                                        <p:cTn id="51" dur="1" fill="hold">
                                          <p:stCondLst>
                                            <p:cond delay="0"/>
                                          </p:stCondLst>
                                        </p:cTn>
                                        <p:tgtEl>
                                          <p:spTgt spid="39">
                                            <p:txEl>
                                              <p:pRg st="0" end="0"/>
                                            </p:txEl>
                                          </p:spTgt>
                                        </p:tgtEl>
                                        <p:attrNameLst>
                                          <p:attrName>style.visibility</p:attrName>
                                        </p:attrNameLst>
                                      </p:cBhvr>
                                      <p:to>
                                        <p:strVal val="visible"/>
                                      </p:to>
                                    </p:set>
                                    <p:anim calcmode="lin" valueType="num">
                                      <p:cBhvr additive="base">
                                        <p:cTn id="5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5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478972" y="478973"/>
            <a:ext cx="8171542" cy="9361714"/>
          </a:xfrm>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07085" y="2191657"/>
            <a:ext cx="9802733" cy="4348244"/>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9" name="テキスト プレースホルダー 5"/>
          <p:cNvSpPr>
            <a:spLocks noGrp="1"/>
          </p:cNvSpPr>
          <p:nvPr>
            <p:ph type="body" sz="quarter" idx="12" hasCustomPrompt="1"/>
          </p:nvPr>
        </p:nvSpPr>
        <p:spPr>
          <a:xfrm>
            <a:off x="8955314" y="6734969"/>
            <a:ext cx="8554505"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94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ex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905501" y="1066800"/>
            <a:ext cx="11051367" cy="5473101"/>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5905500" y="6734969"/>
            <a:ext cx="11051367"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7" name="Picture Placeholder 6"/>
          <p:cNvSpPr>
            <a:spLocks noGrp="1"/>
          </p:cNvSpPr>
          <p:nvPr>
            <p:ph type="pic" sz="quarter" idx="13" hasCustomPrompt="1"/>
          </p:nvPr>
        </p:nvSpPr>
        <p:spPr>
          <a:xfrm>
            <a:off x="0" y="0"/>
            <a:ext cx="5457825" cy="10285413"/>
          </a:xfrm>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6511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12" hasCustomPrompt="1"/>
          </p:nvPr>
        </p:nvSpPr>
        <p:spPr>
          <a:xfrm>
            <a:off x="246742" y="1"/>
            <a:ext cx="8839201" cy="4829260"/>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246742" y="449943"/>
            <a:ext cx="8839201" cy="4379317"/>
          </a:xfrm>
        </p:spPr>
        <p:txBody>
          <a:bodyPr anchor="ctr">
            <a:normAutofit/>
          </a:bodyPr>
          <a:lstStyle>
            <a:lvl1pPr algn="ct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1" name="テキスト プレースホルダー 5"/>
          <p:cNvSpPr>
            <a:spLocks noGrp="1"/>
          </p:cNvSpPr>
          <p:nvPr>
            <p:ph type="body" sz="quarter" idx="14" hasCustomPrompt="1"/>
          </p:nvPr>
        </p:nvSpPr>
        <p:spPr>
          <a:xfrm>
            <a:off x="9216571" y="7402286"/>
            <a:ext cx="9071430" cy="183664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9405257" y="7402286"/>
            <a:ext cx="8406754" cy="1836646"/>
          </a:xfrm>
        </p:spPr>
        <p:txBody>
          <a:bodyPr numCol="1" spcCol="360000" anchor="ctr">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588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 presetClass="entr" presetSubtype="2"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1+#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2975"/>
                            </p:stCondLst>
                            <p:childTnLst>
                              <p:par>
                                <p:cTn id="24" presetID="22" presetClass="entr" presetSubtype="8" fill="hold" grpId="0" nodeType="after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wipe(left)">
                                      <p:cBhvr>
                                        <p:cTn id="2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tmplLst>
          <p:tmpl>
            <p:tnLst>
              <p:par>
                <p:cTn presetID="2" presetClass="entr" presetSubtype="1"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p:bldP spid="11" grpId="0" animBg="1">
        <p:tmplLst>
          <p:tmpl>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de image and tex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タイトル 1"/>
          <p:cNvSpPr>
            <a:spLocks noGrp="1"/>
          </p:cNvSpPr>
          <p:nvPr>
            <p:ph type="title" hasCustomPrompt="1"/>
          </p:nvPr>
        </p:nvSpPr>
        <p:spPr>
          <a:xfrm>
            <a:off x="398207" y="1500555"/>
            <a:ext cx="8687738" cy="7402286"/>
          </a:xfrm>
        </p:spPr>
        <p:txBody>
          <a:bodyPr anchor="ctr">
            <a:normAutofit/>
          </a:bodyPr>
          <a:lstStyle>
            <a:lvl1pPr algn="l">
              <a:lnSpc>
                <a:spcPct val="10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5" hasCustomPrompt="1"/>
          </p:nvPr>
        </p:nvSpPr>
        <p:spPr>
          <a:xfrm>
            <a:off x="9405257" y="6699802"/>
            <a:ext cx="8406754" cy="1836646"/>
          </a:xfrm>
        </p:spPr>
        <p:txBody>
          <a:bodyPr numCol="1" spcCol="360000" anchor="b">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60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ipe(left)">
                                      <p:cBhvr>
                                        <p:cTn id="1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image and texts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0"/>
            <a:ext cx="18288000" cy="51235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5" hasCustomPrompt="1"/>
          </p:nvPr>
        </p:nvSpPr>
        <p:spPr>
          <a:xfrm>
            <a:off x="1756229" y="7750464"/>
            <a:ext cx="14775543" cy="1371871"/>
          </a:xfrm>
        </p:spPr>
        <p:txBody>
          <a:bodyPr numCol="1" spcCol="360000" anchor="t">
            <a:normAutofit/>
          </a:bodyPr>
          <a:lstStyle>
            <a:lvl1pPr algn="ctr">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8" name="テキスト プレースホルダー 5"/>
          <p:cNvSpPr>
            <a:spLocks noGrp="1"/>
          </p:cNvSpPr>
          <p:nvPr>
            <p:ph type="body" sz="quarter" idx="12" hasCustomPrompt="1"/>
          </p:nvPr>
        </p:nvSpPr>
        <p:spPr>
          <a:xfrm>
            <a:off x="1441097" y="4187907"/>
            <a:ext cx="15428687" cy="190430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1" name="タイトル 1"/>
          <p:cNvSpPr>
            <a:spLocks noGrp="1"/>
          </p:cNvSpPr>
          <p:nvPr>
            <p:ph type="title" hasCustomPrompt="1"/>
          </p:nvPr>
        </p:nvSpPr>
        <p:spPr>
          <a:xfrm>
            <a:off x="1767668" y="4467571"/>
            <a:ext cx="14775544"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14" name="テキスト プレースホルダー 5"/>
          <p:cNvSpPr>
            <a:spLocks noGrp="1"/>
          </p:cNvSpPr>
          <p:nvPr>
            <p:ph type="body" sz="quarter" idx="17" hasCustomPrompt="1"/>
          </p:nvPr>
        </p:nvSpPr>
        <p:spPr>
          <a:xfrm>
            <a:off x="1611086" y="6212221"/>
            <a:ext cx="14932126" cy="1418235"/>
          </a:xfrm>
        </p:spPr>
        <p:txBody>
          <a:bodyPr numCol="1" spcCol="360000" anchor="b">
            <a:normAutofit/>
          </a:bodyPr>
          <a:lstStyle>
            <a:lvl1pPr algn="ctr">
              <a:spcBef>
                <a:spcPts val="1200"/>
              </a:spcBef>
              <a:defRPr sz="32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044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2" presetClass="entr" presetSubtype="4" decel="100000" fill="hold" grpId="0" nodeType="withEffect">
                                  <p:stCondLst>
                                    <p:cond delay="0"/>
                                  </p:stCondLst>
                                  <p:iterate type="wd">
                                    <p:tmPct val="10000"/>
                                  </p:iterate>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750" fill="hold"/>
                                        <p:tgtEl>
                                          <p:spTgt spid="11"/>
                                        </p:tgtEl>
                                        <p:attrNameLst>
                                          <p:attrName>ppt_x</p:attrName>
                                        </p:attrNameLst>
                                      </p:cBhvr>
                                      <p:tavLst>
                                        <p:tav tm="0">
                                          <p:val>
                                            <p:strVal val="#ppt_x"/>
                                          </p:val>
                                        </p:tav>
                                        <p:tav tm="100000">
                                          <p:val>
                                            <p:strVal val="#ppt_x"/>
                                          </p:val>
                                        </p:tav>
                                      </p:tavLst>
                                    </p:anim>
                                    <p:anim calcmode="lin" valueType="num">
                                      <p:cBhvr additive="base">
                                        <p:cTn id="15" dur="750" fill="hold"/>
                                        <p:tgtEl>
                                          <p:spTgt spid="11"/>
                                        </p:tgtEl>
                                        <p:attrNameLst>
                                          <p:attrName>ppt_y</p:attrName>
                                        </p:attrNameLst>
                                      </p:cBhvr>
                                      <p:tavLst>
                                        <p:tav tm="0">
                                          <p:val>
                                            <p:strVal val="1+#ppt_h/2"/>
                                          </p:val>
                                        </p:tav>
                                        <p:tav tm="100000">
                                          <p:val>
                                            <p:strVal val="#ppt_y"/>
                                          </p:val>
                                        </p:tav>
                                      </p:tavLst>
                                    </p:anim>
                                  </p:childTnLst>
                                </p:cTn>
                              </p:par>
                            </p:childTnLst>
                          </p:cTn>
                        </p:par>
                        <p:par>
                          <p:cTn id="16" fill="hold">
                            <p:stCondLst>
                              <p:cond delay="1475"/>
                            </p:stCondLst>
                            <p:childTnLst>
                              <p:par>
                                <p:cTn id="17" presetID="2" presetClass="entr" presetSubtype="4" decel="100000"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9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8" grpId="0" animBg="1">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24" name="Rectangle 23"/>
          <p:cNvSpPr/>
          <p:nvPr userDrawn="1"/>
        </p:nvSpPr>
        <p:spPr>
          <a:xfrm>
            <a:off x="0" y="1509486"/>
            <a:ext cx="18288000" cy="3718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83770" y="0"/>
            <a:ext cx="7112001" cy="7620000"/>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8432800" y="1669144"/>
            <a:ext cx="9042402" cy="2786742"/>
          </a:xfrm>
        </p:spPr>
        <p:txBody>
          <a:bodyPr anchor="b">
            <a:normAutofit/>
          </a:bodyPr>
          <a:lstStyle>
            <a:lvl1pP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2" hasCustomPrompt="1"/>
          </p:nvPr>
        </p:nvSpPr>
        <p:spPr>
          <a:xfrm>
            <a:off x="8432800" y="5740268"/>
            <a:ext cx="9042402" cy="3381828"/>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5" hasCustomPrompt="1"/>
          </p:nvPr>
        </p:nvSpPr>
        <p:spPr>
          <a:xfrm>
            <a:off x="783770" y="7783178"/>
            <a:ext cx="7112001" cy="1738193"/>
          </a:xfrm>
        </p:spPr>
        <p:txBody>
          <a:bodyPr numCol="1" spcCol="360000" anchor="t">
            <a:normAutofit/>
          </a:bodyPr>
          <a:lstStyle>
            <a:lvl1pPr marL="285750" indent="-285750" algn="l">
              <a:spcBef>
                <a:spcPts val="1200"/>
              </a:spcBef>
              <a:buClr>
                <a:schemeClr val="bg2">
                  <a:lumMod val="90000"/>
                </a:schemeClr>
              </a:buClr>
              <a:buFont typeface="Wingdings" panose="05000000000000000000" pitchFamily="2" charset="2"/>
              <a:buChar char="n"/>
              <a:defRPr sz="1600">
                <a:solidFill>
                  <a:schemeClr val="bg2">
                    <a:lumMod val="75000"/>
                  </a:schemeClr>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8461828" y="4223658"/>
            <a:ext cx="9042402" cy="899884"/>
          </a:xfrm>
        </p:spPr>
        <p:txBody>
          <a:bodyPr numCol="1" spcCol="360000" anchor="t">
            <a:noAutofit/>
          </a:bodyPr>
          <a:lstStyle>
            <a:lvl1pPr marL="0" indent="0" algn="l">
              <a:spcBef>
                <a:spcPts val="1200"/>
              </a:spcBef>
              <a:buClr>
                <a:schemeClr val="accent1"/>
              </a:buClr>
              <a:buFontTx/>
              <a:buNone/>
              <a:defRPr sz="32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7042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outVertical)">
                                      <p:cBhvr>
                                        <p:cTn id="11" dur="500"/>
                                        <p:tgtEl>
                                          <p:spTgt spid="24"/>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1+#ppt_w/2"/>
                                          </p:val>
                                        </p:tav>
                                        <p:tav tm="100000">
                                          <p:val>
                                            <p:strVal val="#ppt_x"/>
                                          </p:val>
                                        </p:tav>
                                      </p:tavLst>
                                    </p:anim>
                                    <p:anim calcmode="lin" valueType="num">
                                      <p:cBhvr additive="base">
                                        <p:cTn id="16" dur="75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23">
                                            <p:txEl>
                                              <p:pRg st="0" end="0"/>
                                            </p:txEl>
                                          </p:spTgt>
                                        </p:tgtEl>
                                        <p:attrNameLst>
                                          <p:attrName>style.visibility</p:attrName>
                                        </p:attrNameLst>
                                      </p:cBhvr>
                                      <p:to>
                                        <p:strVal val="visible"/>
                                      </p:to>
                                    </p:set>
                                    <p:animEffect transition="in" filter="wipe(left)">
                                      <p:cBhvr>
                                        <p:cTn id="20" dur="500"/>
                                        <p:tgtEl>
                                          <p:spTgt spid="23">
                                            <p:txEl>
                                              <p:pRg st="0" end="0"/>
                                            </p:txEl>
                                          </p:spTgt>
                                        </p:tgtEl>
                                      </p:cBhvr>
                                    </p:animEffect>
                                  </p:childTnLst>
                                </p:cTn>
                              </p:par>
                            </p:childTnLst>
                          </p:cTn>
                        </p:par>
                        <p:par>
                          <p:cTn id="21" fill="hold">
                            <p:stCondLst>
                              <p:cond delay="24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2975"/>
                            </p:stCondLst>
                            <p:childTnLst>
                              <p:par>
                                <p:cTn id="26" presetID="22" presetClass="entr" presetSubtype="8" fill="hold" grpId="0" nodeType="after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wipe(left)">
                                      <p:cBhvr>
                                        <p:cTn id="28"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P spid="6"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591457" y="688851"/>
            <a:ext cx="9942286" cy="4475627"/>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004458" y="43543"/>
            <a:ext cx="7529286" cy="10241870"/>
          </a:xfrm>
          <a:effectLst>
            <a:outerShdw blurRad="101600" dist="76200" dir="10800000" algn="r" rotWithShape="0">
              <a:schemeClr val="tx1">
                <a:alpha val="93000"/>
              </a:schemeClr>
            </a:outerShdw>
          </a:effectLst>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2" hasCustomPrompt="1"/>
          </p:nvPr>
        </p:nvSpPr>
        <p:spPr>
          <a:xfrm>
            <a:off x="10929258" y="4335712"/>
            <a:ext cx="6499326" cy="431480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0929258" y="3435827"/>
            <a:ext cx="6499326" cy="899884"/>
          </a:xfrm>
        </p:spPr>
        <p:txBody>
          <a:bodyPr numCol="1" spcCol="360000" anchor="t">
            <a:noAutofit/>
          </a:bodyPr>
          <a:lstStyle>
            <a:lvl1pPr marL="0" indent="0" algn="l">
              <a:spcBef>
                <a:spcPts val="1200"/>
              </a:spcBef>
              <a:buClr>
                <a:schemeClr val="accent1"/>
              </a:buClr>
              <a:buFontTx/>
              <a:buNone/>
              <a:defRPr sz="3200">
                <a:solidFill>
                  <a:schemeClr val="bg1"/>
                </a:solidFill>
                <a:latin typeface="Roboto Bold" pitchFamily="2"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285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wipe(left)">
                                      <p:cBhvr>
                                        <p:cTn id="16" dur="500"/>
                                        <p:tgtEl>
                                          <p:spTgt spid="23">
                                            <p:txEl>
                                              <p:pRg st="0" end="0"/>
                                            </p:txEl>
                                          </p:spTgt>
                                        </p:tgtEl>
                                      </p:cBhvr>
                                    </p:animEffect>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oints and an image">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6081603" y="1209822"/>
            <a:ext cx="6124794" cy="9075591"/>
          </a:xfrm>
          <a:effectLst>
            <a:outerShdw blurRad="50800" dist="76200" dir="10800000" algn="r" rotWithShape="0">
              <a:prstClr val="black">
                <a:alpha val="40000"/>
              </a:prstClr>
            </a:outerShdw>
          </a:effectLst>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8" hasCustomPrompt="1"/>
          </p:nvPr>
        </p:nvSpPr>
        <p:spPr>
          <a:xfrm>
            <a:off x="775021" y="296565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1" y="348817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1" y="615029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1" y="667281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2432977" y="2965656"/>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2432977" y="3488176"/>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2432977" y="6150295"/>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2432977" y="6672815"/>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3289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8" decel="10000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par>
                          <p:cTn id="22" fill="hold">
                            <p:stCondLst>
                              <p:cond delay="2325"/>
                            </p:stCondLst>
                            <p:childTnLst>
                              <p:par>
                                <p:cTn id="23" presetID="2" presetClass="entr" presetSubtype="8" decel="100000" fill="hold" grpId="0" nodeType="afterEffect">
                                  <p:stCondLst>
                                    <p:cond delay="250"/>
                                  </p:stCondLst>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additive="base">
                                        <p:cTn id="2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075"/>
                            </p:stCondLst>
                            <p:childTnLst>
                              <p:par>
                                <p:cTn id="28" presetID="22" presetClass="entr" presetSubtype="8" fill="hold" grpId="0" nodeType="after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left)">
                                      <p:cBhvr>
                                        <p:cTn id="30" dur="500"/>
                                        <p:tgtEl>
                                          <p:spTgt spid="17">
                                            <p:txEl>
                                              <p:pRg st="0" end="0"/>
                                            </p:txEl>
                                          </p:spTgt>
                                        </p:tgtEl>
                                      </p:cBhvr>
                                    </p:animEffect>
                                  </p:childTnLst>
                                </p:cTn>
                              </p:par>
                            </p:childTnLst>
                          </p:cTn>
                        </p:par>
                        <p:par>
                          <p:cTn id="31" fill="hold">
                            <p:stCondLst>
                              <p:cond delay="3575"/>
                            </p:stCondLst>
                            <p:childTnLst>
                              <p:par>
                                <p:cTn id="32" presetID="2" presetClass="entr" presetSubtype="2" decel="100000" fill="hold" grpId="0" nodeType="after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 calcmode="lin" valueType="num">
                                      <p:cBhvr additive="base">
                                        <p:cTn id="3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325"/>
                            </p:stCondLst>
                            <p:childTnLst>
                              <p:par>
                                <p:cTn id="37" presetID="22" presetClass="entr" presetSubtype="2" fill="hold" grpId="0" nodeType="after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wipe(right)">
                                      <p:cBhvr>
                                        <p:cTn id="39" dur="500"/>
                                        <p:tgtEl>
                                          <p:spTgt spid="19">
                                            <p:txEl>
                                              <p:pRg st="0" end="0"/>
                                            </p:txEl>
                                          </p:spTgt>
                                        </p:tgtEl>
                                      </p:cBhvr>
                                    </p:animEffect>
                                  </p:childTnLst>
                                </p:cTn>
                              </p:par>
                            </p:childTnLst>
                          </p:cTn>
                        </p:par>
                        <p:par>
                          <p:cTn id="40" fill="hold">
                            <p:stCondLst>
                              <p:cond delay="4825"/>
                            </p:stCondLst>
                            <p:childTnLst>
                              <p:par>
                                <p:cTn id="41" presetID="2" presetClass="entr" presetSubtype="2" decel="100000" fill="hold" grpId="0" nodeType="afterEffect">
                                  <p:stCondLst>
                                    <p:cond delay="25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5575"/>
                            </p:stCondLst>
                            <p:childTnLst>
                              <p:par>
                                <p:cTn id="46" presetID="22" presetClass="entr" presetSubtype="2" fill="hold" grpId="0" nodeType="after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animEffect transition="in" filter="wipe(right)">
                                      <p:cBhvr>
                                        <p:cTn id="4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0241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0" y="0"/>
            <a:ext cx="18288000" cy="5141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12" hasCustomPrompt="1"/>
          </p:nvPr>
        </p:nvSpPr>
        <p:spPr>
          <a:xfrm>
            <a:off x="2757714" y="4100052"/>
            <a:ext cx="12772572" cy="1749509"/>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7" name="タイトル 1"/>
          <p:cNvSpPr>
            <a:spLocks noGrp="1"/>
          </p:cNvSpPr>
          <p:nvPr>
            <p:ph type="title" hasCustomPrompt="1"/>
          </p:nvPr>
        </p:nvSpPr>
        <p:spPr>
          <a:xfrm>
            <a:off x="3009900" y="4254501"/>
            <a:ext cx="12268200" cy="1612800"/>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1015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1015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16" hasCustomPrompt="1"/>
          </p:nvPr>
        </p:nvSpPr>
        <p:spPr>
          <a:xfrm>
            <a:off x="6603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7" hasCustomPrompt="1"/>
          </p:nvPr>
        </p:nvSpPr>
        <p:spPr>
          <a:xfrm>
            <a:off x="6603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18" hasCustomPrompt="1"/>
          </p:nvPr>
        </p:nvSpPr>
        <p:spPr>
          <a:xfrm>
            <a:off x="12191999" y="6267232"/>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3" name="テキスト プレースホルダー 5"/>
          <p:cNvSpPr>
            <a:spLocks noGrp="1"/>
          </p:cNvSpPr>
          <p:nvPr>
            <p:ph type="body" sz="quarter" idx="19" hasCustomPrompt="1"/>
          </p:nvPr>
        </p:nvSpPr>
        <p:spPr>
          <a:xfrm>
            <a:off x="12191999" y="6789752"/>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7609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2075"/>
                            </p:stCondLst>
                            <p:childTnLst>
                              <p:par>
                                <p:cTn id="18" presetID="2" presetClass="entr" presetSubtype="4" decel="100000" fill="hold" grpId="0"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2" presetClass="entr" presetSubtype="4" decel="100000" fill="hold" grpId="0" nodeType="after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build="p">
        <p:tmplLst>
          <p:tmpl lvl="1">
            <p:tnLst>
              <p:par>
                <p:cTn presetID="2" presetClass="entr" presetSubtype="4"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item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775020" y="133055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185307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131604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183856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1301539"/>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1824059"/>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417420"/>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939940"/>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640291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92543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638840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91092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82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825"/>
                            </p:stCondLst>
                            <p:childTnLst>
                              <p:par>
                                <p:cTn id="10" presetID="2" presetClass="entr" presetSubtype="1"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1"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1"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4"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4"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4"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1"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1"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4"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4"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item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5"/>
          <p:cNvSpPr>
            <a:spLocks noGrp="1"/>
          </p:cNvSpPr>
          <p:nvPr>
            <p:ph type="body" sz="quarter" idx="14" hasCustomPrompt="1"/>
          </p:nvPr>
        </p:nvSpPr>
        <p:spPr>
          <a:xfrm>
            <a:off x="775020" y="296418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348670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294967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347219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293517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345769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00882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53134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599431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51683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597981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50233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7"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1882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8"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8"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8"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8"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8"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8"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8"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8"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8"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75022"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7" name="テキスト プレースホルダー 5"/>
          <p:cNvSpPr>
            <a:spLocks noGrp="1"/>
          </p:cNvSpPr>
          <p:nvPr>
            <p:ph type="body" sz="quarter" idx="20" hasCustomPrompt="1"/>
          </p:nvPr>
        </p:nvSpPr>
        <p:spPr>
          <a:xfrm>
            <a:off x="1181449"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21" hasCustomPrompt="1"/>
          </p:nvPr>
        </p:nvSpPr>
        <p:spPr>
          <a:xfrm>
            <a:off x="775021"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Picture Placeholder 6"/>
          <p:cNvSpPr>
            <a:spLocks noGrp="1"/>
          </p:cNvSpPr>
          <p:nvPr>
            <p:ph type="pic" sz="quarter" idx="22" hasCustomPrompt="1"/>
          </p:nvPr>
        </p:nvSpPr>
        <p:spPr>
          <a:xfrm>
            <a:off x="6434349"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3" hasCustomPrompt="1"/>
          </p:nvPr>
        </p:nvSpPr>
        <p:spPr>
          <a:xfrm>
            <a:off x="6840776"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4" hasCustomPrompt="1"/>
          </p:nvPr>
        </p:nvSpPr>
        <p:spPr>
          <a:xfrm>
            <a:off x="6434348"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Picture Placeholder 6"/>
          <p:cNvSpPr>
            <a:spLocks noGrp="1"/>
          </p:cNvSpPr>
          <p:nvPr>
            <p:ph type="pic" sz="quarter" idx="25" hasCustomPrompt="1"/>
          </p:nvPr>
        </p:nvSpPr>
        <p:spPr>
          <a:xfrm>
            <a:off x="12093675"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9" name="テキスト プレースホルダー 5"/>
          <p:cNvSpPr>
            <a:spLocks noGrp="1"/>
          </p:cNvSpPr>
          <p:nvPr>
            <p:ph type="body" sz="quarter" idx="26" hasCustomPrompt="1"/>
          </p:nvPr>
        </p:nvSpPr>
        <p:spPr>
          <a:xfrm>
            <a:off x="12500102"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27" hasCustomPrompt="1"/>
          </p:nvPr>
        </p:nvSpPr>
        <p:spPr>
          <a:xfrm>
            <a:off x="12093674"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744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par>
                          <p:cTn id="26" fill="hold">
                            <p:stCondLst>
                              <p:cond delay="2575"/>
                            </p:stCondLst>
                            <p:childTnLst>
                              <p:par>
                                <p:cTn id="27" presetID="2" presetClass="entr" presetSubtype="4" decel="10000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7">
                                            <p:txEl>
                                              <p:pRg st="0" end="0"/>
                                            </p:txEl>
                                          </p:spTgt>
                                        </p:tgtEl>
                                        <p:attrNameLst>
                                          <p:attrName>style.visibility</p:attrName>
                                        </p:attrNameLst>
                                      </p:cBhvr>
                                      <p:to>
                                        <p:strVal val="visible"/>
                                      </p:to>
                                    </p:set>
                                    <p:anim calcmode="lin" valueType="num">
                                      <p:cBhvr additive="base">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325"/>
                            </p:stCondLst>
                            <p:childTnLst>
                              <p:par>
                                <p:cTn id="36" presetID="14" presetClass="entr" presetSubtype="1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par>
                          <p:cTn id="39" fill="hold">
                            <p:stCondLst>
                              <p:cond delay="3825"/>
                            </p:stCondLst>
                            <p:childTnLst>
                              <p:par>
                                <p:cTn id="40" presetID="2" presetClass="entr" presetSubtype="4" decel="10000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20">
                                            <p:txEl>
                                              <p:pRg st="0" end="0"/>
                                            </p:txEl>
                                          </p:spTgt>
                                        </p:tgtEl>
                                        <p:attrNameLst>
                                          <p:attrName>style.visibility</p:attrName>
                                        </p:attrNameLst>
                                      </p:cBhvr>
                                      <p:to>
                                        <p:strVal val="visible"/>
                                      </p:to>
                                    </p:set>
                                    <p:anim calcmode="lin" valueType="num">
                                      <p:cBhvr additive="base">
                                        <p:cTn id="46"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5" grpId="0"/>
      <p:bldP spid="16" grpId="0" animBg="1">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bldP spid="19" grpId="0" animBg="1">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1431235"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0" hasCustomPrompt="1"/>
          </p:nvPr>
        </p:nvSpPr>
        <p:spPr>
          <a:xfrm>
            <a:off x="1682245"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4" name="Picture Placeholder 6"/>
          <p:cNvSpPr>
            <a:spLocks noGrp="1"/>
          </p:cNvSpPr>
          <p:nvPr>
            <p:ph type="pic" sz="quarter" idx="21" hasCustomPrompt="1"/>
          </p:nvPr>
        </p:nvSpPr>
        <p:spPr>
          <a:xfrm>
            <a:off x="7083662"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5" name="テキスト プレースホルダー 5"/>
          <p:cNvSpPr>
            <a:spLocks noGrp="1"/>
          </p:cNvSpPr>
          <p:nvPr>
            <p:ph type="body" sz="quarter" idx="22" hasCustomPrompt="1"/>
          </p:nvPr>
        </p:nvSpPr>
        <p:spPr>
          <a:xfrm>
            <a:off x="7334672"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6" name="Picture Placeholder 6"/>
          <p:cNvSpPr>
            <a:spLocks noGrp="1"/>
          </p:cNvSpPr>
          <p:nvPr>
            <p:ph type="pic" sz="quarter" idx="23" hasCustomPrompt="1"/>
          </p:nvPr>
        </p:nvSpPr>
        <p:spPr>
          <a:xfrm>
            <a:off x="12470234"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7" name="テキスト プレースホルダー 5"/>
          <p:cNvSpPr>
            <a:spLocks noGrp="1"/>
          </p:cNvSpPr>
          <p:nvPr>
            <p:ph type="body" sz="quarter" idx="24" hasCustomPrompt="1"/>
          </p:nvPr>
        </p:nvSpPr>
        <p:spPr>
          <a:xfrm>
            <a:off x="12641701"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8" name="Picture Placeholder 6"/>
          <p:cNvSpPr>
            <a:spLocks noGrp="1"/>
          </p:cNvSpPr>
          <p:nvPr>
            <p:ph type="pic" sz="quarter" idx="25" hasCustomPrompt="1"/>
          </p:nvPr>
        </p:nvSpPr>
        <p:spPr>
          <a:xfrm>
            <a:off x="1431235"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29" name="テキスト プレースホルダー 5"/>
          <p:cNvSpPr>
            <a:spLocks noGrp="1"/>
          </p:cNvSpPr>
          <p:nvPr>
            <p:ph type="body" sz="quarter" idx="26" hasCustomPrompt="1"/>
          </p:nvPr>
        </p:nvSpPr>
        <p:spPr>
          <a:xfrm>
            <a:off x="1682245"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0" name="Picture Placeholder 6"/>
          <p:cNvSpPr>
            <a:spLocks noGrp="1"/>
          </p:cNvSpPr>
          <p:nvPr>
            <p:ph type="pic" sz="quarter" idx="27" hasCustomPrompt="1"/>
          </p:nvPr>
        </p:nvSpPr>
        <p:spPr>
          <a:xfrm>
            <a:off x="7083662"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1" name="テキスト プレースホルダー 5"/>
          <p:cNvSpPr>
            <a:spLocks noGrp="1"/>
          </p:cNvSpPr>
          <p:nvPr>
            <p:ph type="body" sz="quarter" idx="28" hasCustomPrompt="1"/>
          </p:nvPr>
        </p:nvSpPr>
        <p:spPr>
          <a:xfrm>
            <a:off x="7334672"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2" name="Picture Placeholder 6"/>
          <p:cNvSpPr>
            <a:spLocks noGrp="1"/>
          </p:cNvSpPr>
          <p:nvPr>
            <p:ph type="pic" sz="quarter" idx="29" hasCustomPrompt="1"/>
          </p:nvPr>
        </p:nvSpPr>
        <p:spPr>
          <a:xfrm>
            <a:off x="12470234"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3" name="テキスト プレースホルダー 5"/>
          <p:cNvSpPr>
            <a:spLocks noGrp="1"/>
          </p:cNvSpPr>
          <p:nvPr>
            <p:ph type="body" sz="quarter" idx="30" hasCustomPrompt="1"/>
          </p:nvPr>
        </p:nvSpPr>
        <p:spPr>
          <a:xfrm>
            <a:off x="12721244"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5" name="テキスト プレースホルダー 5"/>
          <p:cNvSpPr>
            <a:spLocks noGrp="1"/>
          </p:cNvSpPr>
          <p:nvPr>
            <p:ph type="body" sz="quarter" idx="31" hasCustomPrompt="1"/>
          </p:nvPr>
        </p:nvSpPr>
        <p:spPr>
          <a:xfrm>
            <a:off x="1431235" y="525299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32" hasCustomPrompt="1"/>
          </p:nvPr>
        </p:nvSpPr>
        <p:spPr>
          <a:xfrm>
            <a:off x="7083662" y="5252990"/>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33" hasCustomPrompt="1"/>
          </p:nvPr>
        </p:nvSpPr>
        <p:spPr>
          <a:xfrm>
            <a:off x="12470234" y="524041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9" name="テキスト プレースホルダー 5"/>
          <p:cNvSpPr>
            <a:spLocks noGrp="1"/>
          </p:cNvSpPr>
          <p:nvPr>
            <p:ph type="body" sz="quarter" idx="34" hasCustomPrompt="1"/>
          </p:nvPr>
        </p:nvSpPr>
        <p:spPr>
          <a:xfrm>
            <a:off x="1431235" y="882354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35" hasCustomPrompt="1"/>
          </p:nvPr>
        </p:nvSpPr>
        <p:spPr>
          <a:xfrm>
            <a:off x="7083662" y="8823547"/>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1" name="テキスト プレースホルダー 5"/>
          <p:cNvSpPr>
            <a:spLocks noGrp="1"/>
          </p:cNvSpPr>
          <p:nvPr>
            <p:ph type="body" sz="quarter" idx="36" hasCustomPrompt="1"/>
          </p:nvPr>
        </p:nvSpPr>
        <p:spPr>
          <a:xfrm>
            <a:off x="12470234" y="881096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ppt_x"/>
                                          </p:val>
                                        </p:tav>
                                        <p:tav tm="100000">
                                          <p:val>
                                            <p:strVal val="#ppt_x"/>
                                          </p:val>
                                        </p:tav>
                                      </p:tavLst>
                                    </p:anim>
                                    <p:anim calcmode="lin" valueType="num">
                                      <p:cBhvr additive="base">
                                        <p:cTn id="8" dur="750" fill="hold"/>
                                        <p:tgtEl>
                                          <p:spTgt spid="34"/>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35">
                                            <p:txEl>
                                              <p:pRg st="0" end="0"/>
                                            </p:txEl>
                                          </p:spTgt>
                                        </p:tgtEl>
                                        <p:attrNameLst>
                                          <p:attrName>style.visibility</p:attrName>
                                        </p:attrNameLst>
                                      </p:cBhvr>
                                      <p:to>
                                        <p:strVal val="visible"/>
                                      </p:to>
                                    </p:set>
                                    <p:anim calcmode="lin" valueType="num">
                                      <p:cBhvr additive="base">
                                        <p:cTn id="2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25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14" presetClass="entr" presetSubtype="10" fill="hold" grpId="0" nodeType="afterEffect">
                                  <p:stCondLst>
                                    <p:cond delay="25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par>
                          <p:cTn id="39" fill="hold">
                            <p:stCondLst>
                              <p:cond delay="4325"/>
                            </p:stCondLst>
                            <p:childTnLst>
                              <p:par>
                                <p:cTn id="40" presetID="2" presetClass="entr" presetSubtype="4" decel="10000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37">
                                            <p:txEl>
                                              <p:pRg st="0" end="0"/>
                                            </p:txEl>
                                          </p:spTgt>
                                        </p:tgtEl>
                                        <p:attrNameLst>
                                          <p:attrName>style.visibility</p:attrName>
                                        </p:attrNameLst>
                                      </p:cBhvr>
                                      <p:to>
                                        <p:strVal val="visible"/>
                                      </p:to>
                                    </p:set>
                                    <p:anim calcmode="lin" valueType="num">
                                      <p:cBhvr additive="base">
                                        <p:cTn id="4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14" presetClass="entr" presetSubtype="10" fill="hold" grpId="0" nodeType="afterEffect">
                                  <p:stCondLst>
                                    <p:cond delay="250"/>
                                  </p:stCondLst>
                                  <p:childTnLst>
                                    <p:set>
                                      <p:cBhvr>
                                        <p:cTn id="50" dur="1" fill="hold">
                                          <p:stCondLst>
                                            <p:cond delay="0"/>
                                          </p:stCondLst>
                                        </p:cTn>
                                        <p:tgtEl>
                                          <p:spTgt spid="28"/>
                                        </p:tgtEl>
                                        <p:attrNameLst>
                                          <p:attrName>style.visibility</p:attrName>
                                        </p:attrNameLst>
                                      </p:cBhvr>
                                      <p:to>
                                        <p:strVal val="visible"/>
                                      </p:to>
                                    </p:set>
                                    <p:animEffect transition="in" filter="randombar(horizontal)">
                                      <p:cBhvr>
                                        <p:cTn id="51" dur="500"/>
                                        <p:tgtEl>
                                          <p:spTgt spid="28"/>
                                        </p:tgtEl>
                                      </p:cBhvr>
                                    </p:animEffect>
                                  </p:childTnLst>
                                </p:cTn>
                              </p:par>
                            </p:childTnLst>
                          </p:cTn>
                        </p:par>
                        <p:par>
                          <p:cTn id="52" fill="hold">
                            <p:stCondLst>
                              <p:cond delay="5825"/>
                            </p:stCondLst>
                            <p:childTnLst>
                              <p:par>
                                <p:cTn id="53" presetID="2" presetClass="entr" presetSubtype="4" decel="10000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50"/>
                                  </p:stCondLst>
                                  <p:childTnLst>
                                    <p:set>
                                      <p:cBhvr>
                                        <p:cTn id="58" dur="1" fill="hold">
                                          <p:stCondLst>
                                            <p:cond delay="0"/>
                                          </p:stCondLst>
                                        </p:cTn>
                                        <p:tgtEl>
                                          <p:spTgt spid="39">
                                            <p:txEl>
                                              <p:pRg st="0" end="0"/>
                                            </p:txEl>
                                          </p:spTgt>
                                        </p:tgtEl>
                                        <p:attrNameLst>
                                          <p:attrName>style.visibility</p:attrName>
                                        </p:attrNameLst>
                                      </p:cBhvr>
                                      <p:to>
                                        <p:strVal val="visible"/>
                                      </p:to>
                                    </p:set>
                                    <p:anim calcmode="lin" valueType="num">
                                      <p:cBhvr additive="base">
                                        <p:cTn id="5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6575"/>
                            </p:stCondLst>
                            <p:childTnLst>
                              <p:par>
                                <p:cTn id="62" presetID="14" presetClass="entr" presetSubtype="1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randombar(horizontal)">
                                      <p:cBhvr>
                                        <p:cTn id="64" dur="500"/>
                                        <p:tgtEl>
                                          <p:spTgt spid="30"/>
                                        </p:tgtEl>
                                      </p:cBhvr>
                                    </p:animEffect>
                                  </p:childTnLst>
                                </p:cTn>
                              </p:par>
                            </p:childTnLst>
                          </p:cTn>
                        </p:par>
                        <p:par>
                          <p:cTn id="65" fill="hold">
                            <p:stCondLst>
                              <p:cond delay="7325"/>
                            </p:stCondLst>
                            <p:childTnLst>
                              <p:par>
                                <p:cTn id="66" presetID="2" presetClass="entr" presetSubtype="4" decel="10000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ppt_x"/>
                                          </p:val>
                                        </p:tav>
                                        <p:tav tm="100000">
                                          <p:val>
                                            <p:strVal val="#ppt_x"/>
                                          </p:val>
                                        </p:tav>
                                      </p:tavLst>
                                    </p:anim>
                                    <p:anim calcmode="lin" valueType="num">
                                      <p:cBhvr additive="base">
                                        <p:cTn id="69" dur="500" fill="hold"/>
                                        <p:tgtEl>
                                          <p:spTgt spid="31"/>
                                        </p:tgtEl>
                                        <p:attrNameLst>
                                          <p:attrName>ppt_y</p:attrName>
                                        </p:attrNameLst>
                                      </p:cBhvr>
                                      <p:tavLst>
                                        <p:tav tm="0">
                                          <p:val>
                                            <p:strVal val="1+#ppt_h/2"/>
                                          </p:val>
                                        </p:tav>
                                        <p:tav tm="100000">
                                          <p:val>
                                            <p:strVal val="#ppt_y"/>
                                          </p:val>
                                        </p:tav>
                                      </p:tavLst>
                                    </p:anim>
                                  </p:childTnLst>
                                </p:cTn>
                              </p:par>
                              <p:par>
                                <p:cTn id="70" presetID="2" presetClass="entr" presetSubtype="4" decel="100000" fill="hold" grpId="0" nodeType="withEffect">
                                  <p:stCondLst>
                                    <p:cond delay="250"/>
                                  </p:stCondLst>
                                  <p:childTnLst>
                                    <p:set>
                                      <p:cBhvr>
                                        <p:cTn id="71" dur="1" fill="hold">
                                          <p:stCondLst>
                                            <p:cond delay="0"/>
                                          </p:stCondLst>
                                        </p:cTn>
                                        <p:tgtEl>
                                          <p:spTgt spid="40">
                                            <p:txEl>
                                              <p:pRg st="0" end="0"/>
                                            </p:txEl>
                                          </p:spTgt>
                                        </p:tgtEl>
                                        <p:attrNameLst>
                                          <p:attrName>style.visibility</p:attrName>
                                        </p:attrNameLst>
                                      </p:cBhvr>
                                      <p:to>
                                        <p:strVal val="visible"/>
                                      </p:to>
                                    </p:set>
                                    <p:anim calcmode="lin" valueType="num">
                                      <p:cBhvr additive="base">
                                        <p:cTn id="72"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74" fill="hold">
                            <p:stCondLst>
                              <p:cond delay="8075"/>
                            </p:stCondLst>
                            <p:childTnLst>
                              <p:par>
                                <p:cTn id="75" presetID="14" presetClass="entr" presetSubtype="10" fill="hold" grpId="0" nodeType="afterEffect">
                                  <p:stCondLst>
                                    <p:cond delay="250"/>
                                  </p:stCondLst>
                                  <p:childTnLst>
                                    <p:set>
                                      <p:cBhvr>
                                        <p:cTn id="76" dur="1" fill="hold">
                                          <p:stCondLst>
                                            <p:cond delay="0"/>
                                          </p:stCondLst>
                                        </p:cTn>
                                        <p:tgtEl>
                                          <p:spTgt spid="32"/>
                                        </p:tgtEl>
                                        <p:attrNameLst>
                                          <p:attrName>style.visibility</p:attrName>
                                        </p:attrNameLst>
                                      </p:cBhvr>
                                      <p:to>
                                        <p:strVal val="visible"/>
                                      </p:to>
                                    </p:set>
                                    <p:animEffect transition="in" filter="randombar(horizontal)">
                                      <p:cBhvr>
                                        <p:cTn id="77" dur="500"/>
                                        <p:tgtEl>
                                          <p:spTgt spid="32"/>
                                        </p:tgtEl>
                                      </p:cBhvr>
                                    </p:animEffect>
                                  </p:childTnLst>
                                </p:cTn>
                              </p:par>
                            </p:childTnLst>
                          </p:cTn>
                        </p:par>
                        <p:par>
                          <p:cTn id="78" fill="hold">
                            <p:stCondLst>
                              <p:cond delay="8825"/>
                            </p:stCondLst>
                            <p:childTnLst>
                              <p:par>
                                <p:cTn id="79" presetID="2" presetClass="entr" presetSubtype="4" decel="100000"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par>
                                <p:cTn id="83" presetID="2" presetClass="entr" presetSubtype="4" decel="100000" fill="hold" grpId="0" nodeType="withEffect">
                                  <p:stCondLst>
                                    <p:cond delay="250"/>
                                  </p:stCondLst>
                                  <p:childTnLst>
                                    <p:set>
                                      <p:cBhvr>
                                        <p:cTn id="84" dur="1" fill="hold">
                                          <p:stCondLst>
                                            <p:cond delay="0"/>
                                          </p:stCondLst>
                                        </p:cTn>
                                        <p:tgtEl>
                                          <p:spTgt spid="41">
                                            <p:txEl>
                                              <p:pRg st="0" end="0"/>
                                            </p:txEl>
                                          </p:spTgt>
                                        </p:tgtEl>
                                        <p:attrNameLst>
                                          <p:attrName>style.visibility</p:attrName>
                                        </p:attrNameLst>
                                      </p:cBhvr>
                                      <p:to>
                                        <p:strVal val="visible"/>
                                      </p:to>
                                    </p:set>
                                    <p:anim calcmode="lin" valueType="num">
                                      <p:cBhvr additive="base">
                                        <p:cTn id="85"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animBg="1">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bldP spid="25" grpId="0" animBg="1">
        <p:tmplLst>
          <p:tmpl>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bldP spid="27" grpId="0" animBg="1">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bldP spid="29" grpId="0" animBg="1">
        <p:tmplLst>
          <p:tmpl>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animBg="1">
        <p:tmplLst>
          <p:tmpl>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p:bldP spid="33" grpId="0" animBg="1">
        <p:tmplLst>
          <p:tmpl>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1">
    <p:spTree>
      <p:nvGrpSpPr>
        <p:cNvPr id="1" name=""/>
        <p:cNvGrpSpPr/>
        <p:nvPr/>
      </p:nvGrpSpPr>
      <p:grpSpPr>
        <a:xfrm>
          <a:off x="0" y="0"/>
          <a:ext cx="0" cy="0"/>
          <a:chOff x="0" y="0"/>
          <a:chExt cx="0" cy="0"/>
        </a:xfrm>
      </p:grpSpPr>
      <p:sp>
        <p:nvSpPr>
          <p:cNvPr id="8" name="Picture Placeholder 6"/>
          <p:cNvSpPr>
            <a:spLocks noGrp="1"/>
          </p:cNvSpPr>
          <p:nvPr>
            <p:ph type="pic" sz="quarter" idx="16" hasCustomPrompt="1"/>
          </p:nvPr>
        </p:nvSpPr>
        <p:spPr>
          <a:xfrm>
            <a:off x="9144000" y="4163784"/>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4" hasCustomPrompt="1"/>
          </p:nvPr>
        </p:nvSpPr>
        <p:spPr>
          <a:xfrm>
            <a:off x="1399922" y="7278064"/>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5" name="Picture Placeholder 6"/>
          <p:cNvSpPr>
            <a:spLocks noGrp="1"/>
          </p:cNvSpPr>
          <p:nvPr>
            <p:ph type="pic" sz="quarter" idx="13" hasCustomPrompt="1"/>
          </p:nvPr>
        </p:nvSpPr>
        <p:spPr>
          <a:xfrm>
            <a:off x="0" y="661432"/>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5" name="テキスト プレースホルダー 5"/>
          <p:cNvSpPr>
            <a:spLocks noGrp="1"/>
          </p:cNvSpPr>
          <p:nvPr>
            <p:ph type="body" sz="quarter" idx="23" hasCustomPrompt="1"/>
          </p:nvPr>
        </p:nvSpPr>
        <p:spPr>
          <a:xfrm>
            <a:off x="6860168" y="957286"/>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5"/>
          <p:cNvSpPr>
            <a:spLocks noGrp="1"/>
          </p:cNvSpPr>
          <p:nvPr>
            <p:ph type="body" sz="quarter" idx="18" hasCustomPrompt="1"/>
          </p:nvPr>
        </p:nvSpPr>
        <p:spPr>
          <a:xfrm>
            <a:off x="9279565" y="2338510"/>
            <a:ext cx="7992433" cy="144971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0" hasCustomPrompt="1"/>
          </p:nvPr>
        </p:nvSpPr>
        <p:spPr>
          <a:xfrm>
            <a:off x="7229686" y="963072"/>
            <a:ext cx="10212807" cy="1312729"/>
          </a:xfrm>
          <a:no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
        <p:nvSpPr>
          <p:cNvPr id="13" name="テキスト プレースホルダー 5"/>
          <p:cNvSpPr>
            <a:spLocks noGrp="1"/>
          </p:cNvSpPr>
          <p:nvPr>
            <p:ph type="body" sz="quarter" idx="21" hasCustomPrompt="1"/>
          </p:nvPr>
        </p:nvSpPr>
        <p:spPr>
          <a:xfrm>
            <a:off x="1007834" y="5828346"/>
            <a:ext cx="7992433" cy="1449719"/>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4" name="テキスト プレースホルダー 5"/>
          <p:cNvSpPr>
            <a:spLocks noGrp="1"/>
          </p:cNvSpPr>
          <p:nvPr>
            <p:ph type="body" sz="quarter" idx="22" hasCustomPrompt="1"/>
          </p:nvPr>
        </p:nvSpPr>
        <p:spPr>
          <a:xfrm>
            <a:off x="1153178" y="7278065"/>
            <a:ext cx="10567811" cy="1312729"/>
          </a:xfrm>
          <a:noFill/>
        </p:spPr>
        <p:txBody>
          <a:bodyPr numCol="1" spcCol="360000" anchor="ctr">
            <a:noAutofit/>
          </a:bodyPr>
          <a:lstStyle>
            <a:lvl1pPr marL="0" indent="0" algn="r">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4646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childTnLst>
                          </p:cTn>
                        </p:par>
                        <p:par>
                          <p:cTn id="17" fill="hold">
                            <p:stCondLst>
                              <p:cond delay="1400"/>
                            </p:stCondLst>
                            <p:childTnLst>
                              <p:par>
                                <p:cTn id="18" presetID="22" presetClass="entr" presetSubtype="8"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par>
                          <p:cTn id="21" fill="hold">
                            <p:stCondLst>
                              <p:cond delay="1900"/>
                            </p:stCondLst>
                            <p:childTnLst>
                              <p:par>
                                <p:cTn id="22" presetID="14" presetClass="entr" presetSubtype="1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6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750" fill="hold"/>
                                        <p:tgtEl>
                                          <p:spTgt spid="14"/>
                                        </p:tgtEl>
                                        <p:attrNameLst>
                                          <p:attrName>ppt_x</p:attrName>
                                        </p:attrNameLst>
                                      </p:cBhvr>
                                      <p:tavLst>
                                        <p:tav tm="0">
                                          <p:val>
                                            <p:strVal val="0-#ppt_w/2"/>
                                          </p:val>
                                        </p:tav>
                                        <p:tav tm="100000">
                                          <p:val>
                                            <p:strVal val="#ppt_x"/>
                                          </p:val>
                                        </p:tav>
                                      </p:tavLst>
                                    </p:anim>
                                    <p:anim calcmode="lin" valueType="num">
                                      <p:cBhvr additive="base">
                                        <p:cTn id="29" dur="75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750" fill="hold"/>
                                        <p:tgtEl>
                                          <p:spTgt spid="16"/>
                                        </p:tgtEl>
                                        <p:attrNameLst>
                                          <p:attrName>ppt_x</p:attrName>
                                        </p:attrNameLst>
                                      </p:cBhvr>
                                      <p:tavLst>
                                        <p:tav tm="0">
                                          <p:val>
                                            <p:strVal val="0-#ppt_w/2"/>
                                          </p:val>
                                        </p:tav>
                                        <p:tav tm="100000">
                                          <p:val>
                                            <p:strVal val="#ppt_x"/>
                                          </p:val>
                                        </p:tav>
                                      </p:tavLst>
                                    </p:anim>
                                    <p:anim calcmode="lin" valueType="num">
                                      <p:cBhvr additive="base">
                                        <p:cTn id="33" dur="75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550"/>
                            </p:stCondLst>
                            <p:childTnLst>
                              <p:par>
                                <p:cTn id="35" presetID="22" presetClass="entr" presetSubtype="2"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right)">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tmplLst>
          <p:tmpl>
            <p:tnLst>
              <p:par>
                <p:cTn presetID="2" presetClass="entr" presetSubtype="8"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ppt_y"/>
                          </p:val>
                        </p:tav>
                        <p:tav tm="100000">
                          <p:val>
                            <p:strVal val="#ppt_y"/>
                          </p:val>
                        </p:tav>
                      </p:tavLst>
                    </p:anim>
                  </p:childTnLst>
                </p:cTn>
              </p:par>
            </p:tnLst>
          </p:tmpl>
        </p:tmplLst>
      </p:bldP>
      <p:bldP spid="5" grpId="0" animBg="1"/>
      <p:bldP spid="15" grpId="0" animBg="1">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Picture Placeholder 6"/>
          <p:cNvSpPr>
            <a:spLocks noGrp="1"/>
          </p:cNvSpPr>
          <p:nvPr>
            <p:ph type="pic" sz="quarter" idx="13" hasCustomPrompt="1"/>
          </p:nvPr>
        </p:nvSpPr>
        <p:spPr>
          <a:xfrm>
            <a:off x="1486221"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10" name="テキスト プレースホルダー 5"/>
          <p:cNvSpPr>
            <a:spLocks noGrp="1"/>
          </p:cNvSpPr>
          <p:nvPr>
            <p:ph type="body" sz="quarter" idx="15" hasCustomPrompt="1"/>
          </p:nvPr>
        </p:nvSpPr>
        <p:spPr>
          <a:xfrm>
            <a:off x="2121967"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6" hasCustomPrompt="1"/>
          </p:nvPr>
        </p:nvSpPr>
        <p:spPr>
          <a:xfrm>
            <a:off x="1486221"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2" name="Picture Placeholder 6"/>
          <p:cNvSpPr>
            <a:spLocks noGrp="1"/>
          </p:cNvSpPr>
          <p:nvPr>
            <p:ph type="pic" sz="quarter" idx="17" hasCustomPrompt="1"/>
          </p:nvPr>
        </p:nvSpPr>
        <p:spPr>
          <a:xfrm>
            <a:off x="9612632"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テキスト プレースホルダー 5"/>
          <p:cNvSpPr>
            <a:spLocks noGrp="1"/>
          </p:cNvSpPr>
          <p:nvPr>
            <p:ph type="body" sz="quarter" idx="18" hasCustomPrompt="1"/>
          </p:nvPr>
        </p:nvSpPr>
        <p:spPr>
          <a:xfrm>
            <a:off x="10248378"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4" name="テキスト プレースホルダー 5"/>
          <p:cNvSpPr>
            <a:spLocks noGrp="1"/>
          </p:cNvSpPr>
          <p:nvPr>
            <p:ph type="body" sz="quarter" idx="19" hasCustomPrompt="1"/>
          </p:nvPr>
        </p:nvSpPr>
        <p:spPr>
          <a:xfrm>
            <a:off x="9612632"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135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left)">
                                      <p:cBhvr>
                                        <p:cTn id="21" dur="500"/>
                                        <p:tgtEl>
                                          <p:spTgt spid="11">
                                            <p:txEl>
                                              <p:pRg st="0" end="0"/>
                                            </p:txEl>
                                          </p:spTgt>
                                        </p:tgtEl>
                                      </p:cBhvr>
                                    </p:animEffect>
                                  </p:childTnLst>
                                </p:cTn>
                              </p:par>
                            </p:childTnLst>
                          </p:cTn>
                        </p:par>
                        <p:par>
                          <p:cTn id="22" fill="hold">
                            <p:stCondLst>
                              <p:cond delay="2325"/>
                            </p:stCondLst>
                            <p:childTnLst>
                              <p:par>
                                <p:cTn id="23" presetID="14" presetClass="entr" presetSubtype="1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325"/>
                            </p:stCondLst>
                            <p:childTnLst>
                              <p:par>
                                <p:cTn id="32" presetID="22" presetClass="entr" presetSubtype="8"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left)">
                                      <p:cBhvr>
                                        <p:cTn id="3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tmplLst>
          <p:tmpl>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animBg="1">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940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0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tex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516743" y="870856"/>
            <a:ext cx="15254514" cy="3556001"/>
          </a:xfrm>
        </p:spPr>
        <p:txBody>
          <a:bodyPr anchor="b">
            <a:normAutofit/>
          </a:bodyPr>
          <a:lstStyle>
            <a:lvl1pP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3947886" y="4426859"/>
            <a:ext cx="13008982" cy="427264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869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6"/>
          <p:cNvGrpSpPr/>
          <p:nvPr userDrawn="1"/>
        </p:nvGrpSpPr>
        <p:grpSpPr>
          <a:xfrm>
            <a:off x="1581149" y="3053187"/>
            <a:ext cx="4187961" cy="4128938"/>
            <a:chOff x="3326919" y="1476686"/>
            <a:chExt cx="5264701" cy="5190503"/>
          </a:xfrm>
        </p:grpSpPr>
        <p:sp>
          <p:nvSpPr>
            <p:cNvPr id="7"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5"/>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01</a:t>
              </a:r>
              <a:endParaRPr kumimoji="1" lang="ja-JP" altLang="en-US" sz="5400" dirty="0">
                <a:solidFill>
                  <a:schemeClr val="bg1"/>
                </a:solidFill>
              </a:endParaRPr>
            </a:p>
          </p:txBody>
        </p:sp>
      </p:grpSp>
      <p:sp>
        <p:nvSpPr>
          <p:cNvPr id="9"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0" name="グループ化 23"/>
          <p:cNvGrpSpPr/>
          <p:nvPr userDrawn="1"/>
        </p:nvGrpSpPr>
        <p:grpSpPr>
          <a:xfrm>
            <a:off x="7124851" y="3077444"/>
            <a:ext cx="4187962" cy="4128938"/>
            <a:chOff x="3326919" y="1476686"/>
            <a:chExt cx="5264702" cy="5190503"/>
          </a:xfrm>
        </p:grpSpPr>
        <p:sp>
          <p:nvSpPr>
            <p:cNvPr id="11"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25"/>
            <p:cNvSpPr txBox="1"/>
            <p:nvPr userDrawn="1"/>
          </p:nvSpPr>
          <p:spPr>
            <a:xfrm>
              <a:off x="7380119" y="3291171"/>
              <a:ext cx="1211502" cy="1160722"/>
            </a:xfrm>
            <a:prstGeom prst="rect">
              <a:avLst/>
            </a:prstGeom>
            <a:noFill/>
          </p:spPr>
          <p:txBody>
            <a:bodyPr wrap="none" rtlCol="0">
              <a:spAutoFit/>
            </a:bodyPr>
            <a:lstStyle/>
            <a:p>
              <a:r>
                <a:rPr kumimoji="1" lang="en-US" altLang="ja-JP" sz="5400" dirty="0">
                  <a:solidFill>
                    <a:schemeClr val="bg1"/>
                  </a:solidFill>
                </a:rPr>
                <a:t>02</a:t>
              </a:r>
              <a:endParaRPr kumimoji="1" lang="ja-JP" altLang="en-US" sz="5400" dirty="0">
                <a:solidFill>
                  <a:schemeClr val="bg1"/>
                </a:solidFill>
              </a:endParaRPr>
            </a:p>
          </p:txBody>
        </p:sp>
      </p:grpSp>
      <p:sp>
        <p:nvSpPr>
          <p:cNvPr id="13"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4" name="グループ化 27"/>
          <p:cNvGrpSpPr/>
          <p:nvPr userDrawn="1"/>
        </p:nvGrpSpPr>
        <p:grpSpPr>
          <a:xfrm>
            <a:off x="12668553" y="3077444"/>
            <a:ext cx="4187961" cy="4128938"/>
            <a:chOff x="3326919" y="1476686"/>
            <a:chExt cx="5264701" cy="5190503"/>
          </a:xfrm>
        </p:grpSpPr>
        <p:sp>
          <p:nvSpPr>
            <p:cNvPr id="15"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29"/>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03</a:t>
              </a:r>
              <a:endParaRPr kumimoji="1" lang="ja-JP" altLang="en-US" sz="5400" dirty="0">
                <a:solidFill>
                  <a:schemeClr val="bg1"/>
                </a:solidFill>
              </a:endParaRPr>
            </a:p>
          </p:txBody>
        </p:sp>
      </p:grpSp>
      <p:sp>
        <p:nvSpPr>
          <p:cNvPr id="17"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sp>
        <p:nvSpPr>
          <p:cNvPr id="18"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2" name="フリーフォーム 32"/>
          <p:cNvSpPr/>
          <p:nvPr userDrawn="1"/>
        </p:nvSpPr>
        <p:spPr>
          <a:xfrm rot="2700000">
            <a:off x="6365163" y="2264552"/>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334813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5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17">
                                            <p:txEl>
                                              <p:pRg st="0" end="0"/>
                                            </p:txEl>
                                          </p:spTgt>
                                        </p:tgtEl>
                                        <p:attrNameLst>
                                          <p:attrName>style.visibility</p:attrName>
                                        </p:attrNameLst>
                                      </p:cBhvr>
                                      <p:to>
                                        <p:strVal val="visible"/>
                                      </p:to>
                                    </p:set>
                                    <p:anim calcmode="lin" valueType="num">
                                      <p:cBhvr additive="base">
                                        <p:cTn id="32"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75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100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125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0-#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2575"/>
                            </p:stCondLst>
                            <p:childTnLst>
                              <p:par>
                                <p:cTn id="47" presetID="22" presetClass="entr" presetSubtype="8" fill="hold" grpId="0" nodeType="after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animEffect transition="in" filter="wipe(left)">
                                      <p:cBhvr>
                                        <p:cTn id="49" dur="500"/>
                                        <p:tgtEl>
                                          <p:spTgt spid="19">
                                            <p:txEl>
                                              <p:pRg st="0" end="0"/>
                                            </p:txEl>
                                          </p:spTgt>
                                        </p:tgtEl>
                                      </p:cBhvr>
                                    </p:animEffect>
                                  </p:childTnLst>
                                </p:cTn>
                              </p:par>
                            </p:childTnLst>
                          </p:cTn>
                        </p:par>
                        <p:par>
                          <p:cTn id="50" fill="hold">
                            <p:stCondLst>
                              <p:cond delay="3075"/>
                            </p:stCondLst>
                            <p:childTnLst>
                              <p:par>
                                <p:cTn id="51" presetID="22" presetClass="entr" presetSubtype="8" fill="hold" grpId="0" nodeType="after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wipe(left)">
                                      <p:cBhvr>
                                        <p:cTn id="53" dur="500"/>
                                        <p:tgtEl>
                                          <p:spTgt spid="20">
                                            <p:txEl>
                                              <p:pRg st="0" end="0"/>
                                            </p:txEl>
                                          </p:spTgt>
                                        </p:tgtEl>
                                      </p:cBhvr>
                                    </p:animEffect>
                                  </p:childTnLst>
                                </p:cTn>
                              </p:par>
                            </p:childTnLst>
                          </p:cTn>
                        </p:par>
                        <p:par>
                          <p:cTn id="54" fill="hold">
                            <p:stCondLst>
                              <p:cond delay="3575"/>
                            </p:stCondLst>
                            <p:childTnLst>
                              <p:par>
                                <p:cTn id="55" presetID="22" presetClass="entr" presetSubtype="8" fill="hold" grpId="0" nodeType="afterEffect">
                                  <p:stCondLst>
                                    <p:cond delay="0"/>
                                  </p:stCondLst>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wipe(left)">
                                      <p:cBhvr>
                                        <p:cTn id="5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tmplLst>
          <p:tmpl lvl="1">
            <p:tnLst>
              <p:par>
                <p:cTn presetID="2" presetClass="entr" presetSubtype="8"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animBg="1"/>
      <p:bldP spid="2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big image">
    <p:spTree>
      <p:nvGrpSpPr>
        <p:cNvPr id="1" name=""/>
        <p:cNvGrpSpPr/>
        <p:nvPr/>
      </p:nvGrpSpPr>
      <p:grpSpPr>
        <a:xfrm>
          <a:off x="0" y="0"/>
          <a:ext cx="0" cy="0"/>
          <a:chOff x="0" y="0"/>
          <a:chExt cx="0" cy="0"/>
        </a:xfrm>
      </p:grpSpPr>
      <p:sp>
        <p:nvSpPr>
          <p:cNvPr id="5" name="Picture Placeholder 6"/>
          <p:cNvSpPr>
            <a:spLocks noGrp="1"/>
          </p:cNvSpPr>
          <p:nvPr>
            <p:ph type="pic" sz="quarter" idx="13" hasCustomPrompt="1"/>
          </p:nvPr>
        </p:nvSpPr>
        <p:spPr>
          <a:xfrm>
            <a:off x="0" y="-1"/>
            <a:ext cx="9144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テキスト プレースホルダー 5"/>
          <p:cNvSpPr>
            <a:spLocks noGrp="1"/>
          </p:cNvSpPr>
          <p:nvPr>
            <p:ph type="body" sz="quarter" idx="23" hasCustomPrompt="1"/>
          </p:nvPr>
        </p:nvSpPr>
        <p:spPr>
          <a:xfrm>
            <a:off x="6860168" y="1117600"/>
            <a:ext cx="11427832"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7297006" y="1393371"/>
            <a:ext cx="10178194" cy="2873828"/>
          </a:xfrm>
          <a:noFill/>
        </p:spPr>
        <p:txBody>
          <a:bodyPr anchor="b">
            <a:normAutofit/>
          </a:bodyPr>
          <a:lstStyle>
            <a:lvl1pPr marL="0" indent="0">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4" hasCustomPrompt="1"/>
          </p:nvPr>
        </p:nvSpPr>
        <p:spPr>
          <a:xfrm>
            <a:off x="9390741" y="5067509"/>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5" hasCustomPrompt="1"/>
          </p:nvPr>
        </p:nvSpPr>
        <p:spPr>
          <a:xfrm>
            <a:off x="9390740" y="5590029"/>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6" hasCustomPrompt="1"/>
          </p:nvPr>
        </p:nvSpPr>
        <p:spPr>
          <a:xfrm>
            <a:off x="9390741" y="7313560"/>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7" hasCustomPrompt="1"/>
          </p:nvPr>
        </p:nvSpPr>
        <p:spPr>
          <a:xfrm>
            <a:off x="9390740" y="7836080"/>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390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 presetClass="entr" presetSubtype="2" decel="100000" fill="hold" grpId="0"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225"/>
                            </p:stCondLst>
                            <p:childTnLst>
                              <p:par>
                                <p:cTn id="27" presetID="2" presetClass="entr" presetSubtype="2" decel="100000"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6" grpId="0"/>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andom image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759199" y="0"/>
            <a:ext cx="5384801" cy="62411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 y="4042230"/>
            <a:ext cx="3643086" cy="2198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Picture Placeholder 6"/>
          <p:cNvSpPr>
            <a:spLocks noGrp="1"/>
          </p:cNvSpPr>
          <p:nvPr>
            <p:ph type="pic" sz="quarter" idx="15" hasCustomPrompt="1"/>
          </p:nvPr>
        </p:nvSpPr>
        <p:spPr>
          <a:xfrm>
            <a:off x="9245597" y="947057"/>
            <a:ext cx="5341259" cy="369751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Picture Placeholder 6"/>
          <p:cNvSpPr>
            <a:spLocks noGrp="1"/>
          </p:cNvSpPr>
          <p:nvPr>
            <p:ph type="pic" sz="quarter" idx="16" hasCustomPrompt="1"/>
          </p:nvPr>
        </p:nvSpPr>
        <p:spPr>
          <a:xfrm>
            <a:off x="6120560" y="6361143"/>
            <a:ext cx="3004459" cy="39242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Picture Placeholder 6"/>
          <p:cNvSpPr>
            <a:spLocks noGrp="1"/>
          </p:cNvSpPr>
          <p:nvPr>
            <p:ph type="pic" sz="quarter" idx="17" hasCustomPrompt="1"/>
          </p:nvPr>
        </p:nvSpPr>
        <p:spPr>
          <a:xfrm>
            <a:off x="1406769" y="6361143"/>
            <a:ext cx="4593212" cy="3029367"/>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18" hasCustomPrompt="1"/>
          </p:nvPr>
        </p:nvSpPr>
        <p:spPr>
          <a:xfrm>
            <a:off x="14688452" y="2017486"/>
            <a:ext cx="3599547" cy="264794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Picture Placeholder 6"/>
          <p:cNvSpPr>
            <a:spLocks noGrp="1"/>
          </p:cNvSpPr>
          <p:nvPr>
            <p:ph type="pic" sz="quarter" idx="19" hasCustomPrompt="1"/>
          </p:nvPr>
        </p:nvSpPr>
        <p:spPr>
          <a:xfrm>
            <a:off x="551544" y="2402118"/>
            <a:ext cx="3091543" cy="148771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タイトル 1"/>
          <p:cNvSpPr>
            <a:spLocks noGrp="1"/>
          </p:cNvSpPr>
          <p:nvPr>
            <p:ph type="title" hasCustomPrompt="1"/>
          </p:nvPr>
        </p:nvSpPr>
        <p:spPr>
          <a:xfrm>
            <a:off x="9545781" y="4776560"/>
            <a:ext cx="8045529" cy="3011715"/>
          </a:xfrm>
        </p:spPr>
        <p:txBody>
          <a:bodyPr anchor="b">
            <a:normAutofit/>
          </a:bodyPr>
          <a:lstStyle>
            <a:lvl1pPr algn="l">
              <a:lnSpc>
                <a:spcPct val="80000"/>
              </a:lnSpc>
              <a:defRPr sz="9600" baseline="0">
                <a:latin typeface="Roboto Bold" pitchFamily="2" charset="0"/>
              </a:defRPr>
            </a:lvl1pPr>
          </a:lstStyle>
          <a:p>
            <a:r>
              <a:rPr kumimoji="1" lang="en-US" altLang="ja-JP" dirty="0"/>
              <a:t>Slide Title</a:t>
            </a:r>
            <a:endParaRPr kumimoji="1" lang="ja-JP" altLang="en-US" dirty="0"/>
          </a:p>
        </p:txBody>
      </p:sp>
      <p:sp>
        <p:nvSpPr>
          <p:cNvPr id="14" name="テキスト プレースホルダー 5"/>
          <p:cNvSpPr>
            <a:spLocks noGrp="1"/>
          </p:cNvSpPr>
          <p:nvPr>
            <p:ph type="body" sz="quarter" idx="20" hasCustomPrompt="1"/>
          </p:nvPr>
        </p:nvSpPr>
        <p:spPr>
          <a:xfrm>
            <a:off x="9545780" y="7899400"/>
            <a:ext cx="792941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13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par>
                          <p:cTn id="26" fill="hold">
                            <p:stCondLst>
                              <p:cond delay="1100"/>
                            </p:stCondLst>
                            <p:childTnLst>
                              <p:par>
                                <p:cTn id="27" presetID="2" presetClass="entr" presetSubtype="2" decel="100000" fill="hold" grpId="0" nodeType="afterEffect">
                                  <p:stCondLst>
                                    <p:cond delay="25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750" fill="hold"/>
                                        <p:tgtEl>
                                          <p:spTgt spid="13"/>
                                        </p:tgtEl>
                                        <p:attrNameLst>
                                          <p:attrName>ppt_x</p:attrName>
                                        </p:attrNameLst>
                                      </p:cBhvr>
                                      <p:tavLst>
                                        <p:tav tm="0">
                                          <p:val>
                                            <p:strVal val="1+#ppt_w/2"/>
                                          </p:val>
                                        </p:tav>
                                        <p:tav tm="100000">
                                          <p:val>
                                            <p:strVal val="#ppt_x"/>
                                          </p:val>
                                        </p:tav>
                                      </p:tavLst>
                                    </p:anim>
                                    <p:anim calcmode="lin" valueType="num">
                                      <p:cBhvr additive="base">
                                        <p:cTn id="30" dur="750" fill="hold"/>
                                        <p:tgtEl>
                                          <p:spTgt spid="13"/>
                                        </p:tgtEl>
                                        <p:attrNameLst>
                                          <p:attrName>ppt_y</p:attrName>
                                        </p:attrNameLst>
                                      </p:cBhvr>
                                      <p:tavLst>
                                        <p:tav tm="0">
                                          <p:val>
                                            <p:strVal val="#ppt_y"/>
                                          </p:val>
                                        </p:tav>
                                        <p:tav tm="100000">
                                          <p:val>
                                            <p:strVal val="#ppt_y"/>
                                          </p:val>
                                        </p:tav>
                                      </p:tavLst>
                                    </p:anim>
                                  </p:childTnLst>
                                </p:cTn>
                              </p:par>
                            </p:childTnLst>
                          </p:cTn>
                        </p:par>
                        <p:par>
                          <p:cTn id="31" fill="hold">
                            <p:stCondLst>
                              <p:cond delay="2175"/>
                            </p:stCondLst>
                            <p:childTnLst>
                              <p:par>
                                <p:cTn id="32" presetID="2" presetClass="entr" presetSubtype="2" decel="100000"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 calcmode="lin" valueType="num">
                                      <p:cBhvr additive="base">
                                        <p:cTn id="34"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andom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4583445" y="0"/>
            <a:ext cx="4560556"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01600" y="4238172"/>
            <a:ext cx="4365737" cy="59434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テキスト プレースホルダー 5"/>
          <p:cNvSpPr>
            <a:spLocks noGrp="1"/>
          </p:cNvSpPr>
          <p:nvPr>
            <p:ph type="body" sz="quarter" idx="20" hasCustomPrompt="1"/>
          </p:nvPr>
        </p:nvSpPr>
        <p:spPr>
          <a:xfrm>
            <a:off x="468643" y="584200"/>
            <a:ext cx="3998694" cy="3494314"/>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8" name="Picture Placeholder 6"/>
          <p:cNvSpPr>
            <a:spLocks noGrp="1"/>
          </p:cNvSpPr>
          <p:nvPr>
            <p:ph type="pic" sz="quarter" idx="21" hasCustomPrompt="1"/>
          </p:nvPr>
        </p:nvSpPr>
        <p:spPr>
          <a:xfrm>
            <a:off x="9260109"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Picture Placeholder 6"/>
          <p:cNvSpPr>
            <a:spLocks noGrp="1"/>
          </p:cNvSpPr>
          <p:nvPr>
            <p:ph type="pic" sz="quarter" idx="22" hasCustomPrompt="1"/>
          </p:nvPr>
        </p:nvSpPr>
        <p:spPr>
          <a:xfrm>
            <a:off x="12267635"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23" hasCustomPrompt="1"/>
          </p:nvPr>
        </p:nvSpPr>
        <p:spPr>
          <a:xfrm>
            <a:off x="15275161"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24" hasCustomPrompt="1"/>
          </p:nvPr>
        </p:nvSpPr>
        <p:spPr>
          <a:xfrm>
            <a:off x="7953828" y="5740400"/>
            <a:ext cx="10334171"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8389260" y="6110511"/>
            <a:ext cx="9422751" cy="3077027"/>
          </a:xfrm>
        </p:spPr>
        <p:txBody>
          <a:bodyPr anchor="ctr">
            <a:normAutofit/>
          </a:bodyPr>
          <a:lstStyle>
            <a:lvl1pPr algn="l">
              <a:lnSpc>
                <a:spcPct val="80000"/>
              </a:lnSpc>
              <a:defRPr sz="9600" baseline="0">
                <a:latin typeface="Roboto Bold" pitchFamily="2" charset="0"/>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53874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1300"/>
                            </p:stCondLst>
                            <p:childTnLst>
                              <p:par>
                                <p:cTn id="21" presetID="2" presetClass="entr" presetSubtype="2" decel="100000" fill="hold" grpId="0" nodeType="afterEffect">
                                  <p:stCondLst>
                                    <p:cond delay="250"/>
                                  </p:stCondLst>
                                  <p:iterate type="wd">
                                    <p:tmPct val="10000"/>
                                  </p:iterate>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1+#ppt_w/2"/>
                                          </p:val>
                                        </p:tav>
                                        <p:tav tm="100000">
                                          <p:val>
                                            <p:strVal val="#ppt_x"/>
                                          </p:val>
                                        </p:tav>
                                      </p:tavLst>
                                    </p:anim>
                                    <p:anim calcmode="lin" valueType="num">
                                      <p:cBhvr additive="base">
                                        <p:cTn id="24" dur="7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750" fill="hold"/>
                                        <p:tgtEl>
                                          <p:spTgt spid="12"/>
                                        </p:tgtEl>
                                        <p:attrNameLst>
                                          <p:attrName>ppt_x</p:attrName>
                                        </p:attrNameLst>
                                      </p:cBhvr>
                                      <p:tavLst>
                                        <p:tav tm="0">
                                          <p:val>
                                            <p:strVal val="1+#ppt_w/2"/>
                                          </p:val>
                                        </p:tav>
                                        <p:tav tm="100000">
                                          <p:val>
                                            <p:strVal val="#ppt_x"/>
                                          </p:val>
                                        </p:tav>
                                      </p:tavLst>
                                    </p:anim>
                                    <p:anim calcmode="lin" valueType="num">
                                      <p:cBhvr additive="base">
                                        <p:cTn id="28" dur="75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25"/>
                            </p:stCondLst>
                            <p:childTnLst>
                              <p:par>
                                <p:cTn id="30" presetID="2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tmplLst>
          <p:tmpl>
            <p:tnLst>
              <p:par>
                <p:cTn presetID="22" presetClass="entr" presetSubtype="2"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right)">
                      <p:cBhvr>
                        <p:cTn dur="500"/>
                        <p:tgtEl>
                          <p:spTgt spid="7"/>
                        </p:tgtEl>
                      </p:cBhvr>
                    </p:animEffect>
                  </p:childTnLst>
                </p:cTn>
              </p:par>
            </p:tnLst>
          </p:tmpl>
        </p:tmplLst>
      </p:bldP>
      <p:bldP spid="8" grpId="0" animBg="1"/>
      <p:bldP spid="9" grpId="0" animBg="1"/>
      <p:bldP spid="11" grpId="0" animBg="1"/>
      <p:bldP spid="12" grpId="0" animBg="1">
        <p:tmplLst>
          <p:tmpl>
            <p:tnLst>
              <p:par>
                <p:cTn presetID="2" presetClass="entr" presetSubtype="2"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0"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タイトル 1"/>
          <p:cNvSpPr>
            <a:spLocks noGrp="1"/>
          </p:cNvSpPr>
          <p:nvPr>
            <p:ph type="title" hasCustomPrompt="1"/>
          </p:nvPr>
        </p:nvSpPr>
        <p:spPr>
          <a:xfrm>
            <a:off x="6211639" y="1795311"/>
            <a:ext cx="11263564" cy="3662954"/>
          </a:xfrm>
        </p:spPr>
        <p:txBody>
          <a:bodyPr anchor="b">
            <a:normAutofit/>
          </a:bodyPr>
          <a:lstStyle>
            <a:lvl1pPr>
              <a:lnSpc>
                <a:spcPct val="8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5" name="テキスト プレースホルダー 5"/>
          <p:cNvSpPr>
            <a:spLocks noGrp="1"/>
          </p:cNvSpPr>
          <p:nvPr>
            <p:ph type="body" sz="quarter" idx="12" hasCustomPrompt="1"/>
          </p:nvPr>
        </p:nvSpPr>
        <p:spPr>
          <a:xfrm>
            <a:off x="6211638" y="5683347"/>
            <a:ext cx="11263563" cy="3318791"/>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grpSp>
        <p:nvGrpSpPr>
          <p:cNvPr id="5" name="Group 4"/>
          <p:cNvGrpSpPr/>
          <p:nvPr userDrawn="1"/>
        </p:nvGrpSpPr>
        <p:grpSpPr>
          <a:xfrm>
            <a:off x="1819198" y="1063076"/>
            <a:ext cx="3868615" cy="8159261"/>
            <a:chOff x="5345723" y="1420837"/>
            <a:chExt cx="3868615" cy="8159261"/>
          </a:xfrm>
        </p:grpSpPr>
        <p:sp>
          <p:nvSpPr>
            <p:cNvPr id="6" name="Rectangle: Rounded Corners 5"/>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Group 6"/>
            <p:cNvGrpSpPr/>
            <p:nvPr userDrawn="1"/>
          </p:nvGrpSpPr>
          <p:grpSpPr>
            <a:xfrm>
              <a:off x="6862636" y="2064782"/>
              <a:ext cx="834788" cy="95103"/>
              <a:chOff x="6770728" y="2064782"/>
              <a:chExt cx="834788" cy="95103"/>
            </a:xfrm>
            <a:solidFill>
              <a:schemeClr val="tx2">
                <a:lumMod val="60000"/>
                <a:lumOff val="40000"/>
              </a:schemeClr>
            </a:solidFill>
          </p:grpSpPr>
          <p:sp>
            <p:nvSpPr>
              <p:cNvPr id="11" name="Oval 10"/>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Rounded Corners 11"/>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Oval 7"/>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Picture Placeholder 6"/>
          <p:cNvSpPr>
            <a:spLocks noGrp="1"/>
          </p:cNvSpPr>
          <p:nvPr>
            <p:ph type="pic" sz="quarter" idx="13" hasCustomPrompt="1"/>
          </p:nvPr>
        </p:nvSpPr>
        <p:spPr>
          <a:xfrm>
            <a:off x="2134812" y="2215736"/>
            <a:ext cx="3237386" cy="585082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7089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4" decel="100000" fill="hold" grpId="0" nodeType="afterEffect">
                                  <p:stCondLst>
                                    <p:cond delay="0"/>
                                  </p:stCondLst>
                                  <p:iterate type="wd">
                                    <p:tmPct val="10000"/>
                                  </p:iterate>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ppt_x"/>
                                          </p:val>
                                        </p:tav>
                                        <p:tav tm="100000">
                                          <p:val>
                                            <p:strVal val="#ppt_x"/>
                                          </p:val>
                                        </p:tav>
                                      </p:tavLst>
                                    </p:anim>
                                    <p:anim calcmode="lin" valueType="num">
                                      <p:cBhvr additive="base">
                                        <p:cTn id="17" dur="75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テキスト プレースホルダー 5"/>
          <p:cNvSpPr>
            <a:spLocks noGrp="1"/>
          </p:cNvSpPr>
          <p:nvPr>
            <p:ph type="body" sz="quarter" idx="18" hasCustomPrompt="1"/>
          </p:nvPr>
        </p:nvSpPr>
        <p:spPr>
          <a:xfrm>
            <a:off x="775022" y="2965656"/>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2" y="3488176"/>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2" y="6150295"/>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2" y="6672815"/>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1422743" y="2965656"/>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1422743" y="3488176"/>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1422743" y="6150295"/>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1422743" y="6672815"/>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grpSp>
        <p:nvGrpSpPr>
          <p:cNvPr id="22" name="Group 21"/>
          <p:cNvGrpSpPr/>
          <p:nvPr userDrawn="1"/>
        </p:nvGrpSpPr>
        <p:grpSpPr>
          <a:xfrm>
            <a:off x="7245671" y="2144055"/>
            <a:ext cx="3796659" cy="8007499"/>
            <a:chOff x="5345723" y="1420837"/>
            <a:chExt cx="3868615" cy="8159261"/>
          </a:xfrm>
        </p:grpSpPr>
        <p:sp>
          <p:nvSpPr>
            <p:cNvPr id="23" name="Rectangle: Rounded Corners 22"/>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Group 23"/>
            <p:cNvGrpSpPr/>
            <p:nvPr userDrawn="1"/>
          </p:nvGrpSpPr>
          <p:grpSpPr>
            <a:xfrm>
              <a:off x="6862636" y="2064782"/>
              <a:ext cx="834788" cy="95103"/>
              <a:chOff x="6770728" y="2064782"/>
              <a:chExt cx="834788" cy="95103"/>
            </a:xfrm>
            <a:solidFill>
              <a:schemeClr val="tx2">
                <a:lumMod val="60000"/>
                <a:lumOff val="40000"/>
              </a:schemeClr>
            </a:solidFill>
          </p:grpSpPr>
          <p:sp>
            <p:nvSpPr>
              <p:cNvPr id="28" name="Oval 27"/>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Rectangle: Rounded Corners 28"/>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Oval 24"/>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Oval 25"/>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Rectangle: Rounded Corners 26"/>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Picture Placeholder 6"/>
          <p:cNvSpPr>
            <a:spLocks noGrp="1"/>
          </p:cNvSpPr>
          <p:nvPr>
            <p:ph type="pic" sz="quarter" idx="13" hasCustomPrompt="1"/>
          </p:nvPr>
        </p:nvSpPr>
        <p:spPr>
          <a:xfrm>
            <a:off x="7533330" y="3249629"/>
            <a:ext cx="3221341" cy="589127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490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4" decel="10000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750" fill="hold"/>
                                        <p:tgtEl>
                                          <p:spTgt spid="22"/>
                                        </p:tgtEl>
                                        <p:attrNameLst>
                                          <p:attrName>ppt_x</p:attrName>
                                        </p:attrNameLst>
                                      </p:cBhvr>
                                      <p:tavLst>
                                        <p:tav tm="0">
                                          <p:val>
                                            <p:strVal val="#ppt_x"/>
                                          </p:val>
                                        </p:tav>
                                        <p:tav tm="100000">
                                          <p:val>
                                            <p:strVal val="#ppt_x"/>
                                          </p:val>
                                        </p:tav>
                                      </p:tavLst>
                                    </p:anim>
                                    <p:anim calcmode="lin" valueType="num">
                                      <p:cBhvr additive="base">
                                        <p:cTn id="13" dur="75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750" fill="hold"/>
                                        <p:tgtEl>
                                          <p:spTgt spid="30"/>
                                        </p:tgtEl>
                                        <p:attrNameLst>
                                          <p:attrName>ppt_x</p:attrName>
                                        </p:attrNameLst>
                                      </p:cBhvr>
                                      <p:tavLst>
                                        <p:tav tm="0">
                                          <p:val>
                                            <p:strVal val="#ppt_x"/>
                                          </p:val>
                                        </p:tav>
                                        <p:tav tm="100000">
                                          <p:val>
                                            <p:strVal val="#ppt_x"/>
                                          </p:val>
                                        </p:tav>
                                      </p:tavLst>
                                    </p:anim>
                                    <p:anim calcmode="lin" valueType="num">
                                      <p:cBhvr additive="base">
                                        <p:cTn id="17" dur="75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 presetClass="entr" presetSubtype="8" decel="100000" fill="hold" grpId="0"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additive="base">
                                        <p:cTn id="2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225"/>
                            </p:stCondLst>
                            <p:childTnLst>
                              <p:par>
                                <p:cTn id="24" presetID="22" presetClass="entr" presetSubtype="8" fill="hold" grpId="0" nodeType="after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left)">
                                      <p:cBhvr>
                                        <p:cTn id="26" dur="500"/>
                                        <p:tgtEl>
                                          <p:spTgt spid="15">
                                            <p:txEl>
                                              <p:pRg st="0" end="0"/>
                                            </p:txEl>
                                          </p:spTgt>
                                        </p:tgtEl>
                                      </p:cBhvr>
                                    </p:animEffect>
                                  </p:childTnLst>
                                </p:cTn>
                              </p:par>
                            </p:childTnLst>
                          </p:cTn>
                        </p:par>
                        <p:par>
                          <p:cTn id="27" fill="hold">
                            <p:stCondLst>
                              <p:cond delay="2725"/>
                            </p:stCondLst>
                            <p:childTnLst>
                              <p:par>
                                <p:cTn id="28" presetID="2" presetClass="entr" presetSubtype="8" decel="100000" fill="hold" grpId="0" nodeType="afterEffect">
                                  <p:stCondLst>
                                    <p:cond delay="250"/>
                                  </p:stCondLst>
                                  <p:childTnLst>
                                    <p:set>
                                      <p:cBhvr>
                                        <p:cTn id="29" dur="1" fill="hold">
                                          <p:stCondLst>
                                            <p:cond delay="0"/>
                                          </p:stCondLst>
                                        </p:cTn>
                                        <p:tgtEl>
                                          <p:spTgt spid="16">
                                            <p:txEl>
                                              <p:pRg st="0" end="0"/>
                                            </p:txEl>
                                          </p:spTgt>
                                        </p:tgtEl>
                                        <p:attrNameLst>
                                          <p:attrName>style.visibility</p:attrName>
                                        </p:attrNameLst>
                                      </p:cBhvr>
                                      <p:to>
                                        <p:strVal val="visible"/>
                                      </p:to>
                                    </p:set>
                                    <p:anim calcmode="lin" valueType="num">
                                      <p:cBhvr additive="base">
                                        <p:cTn id="30"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475"/>
                            </p:stCondLst>
                            <p:childTnLst>
                              <p:par>
                                <p:cTn id="33" presetID="22" presetClass="entr" presetSubtype="8"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left)">
                                      <p:cBhvr>
                                        <p:cTn id="35" dur="500"/>
                                        <p:tgtEl>
                                          <p:spTgt spid="17">
                                            <p:txEl>
                                              <p:pRg st="0" end="0"/>
                                            </p:txEl>
                                          </p:spTgt>
                                        </p:tgtEl>
                                      </p:cBhvr>
                                    </p:animEffect>
                                  </p:childTnLst>
                                </p:cTn>
                              </p:par>
                            </p:childTnLst>
                          </p:cTn>
                        </p:par>
                        <p:par>
                          <p:cTn id="36" fill="hold">
                            <p:stCondLst>
                              <p:cond delay="3975"/>
                            </p:stCondLst>
                            <p:childTnLst>
                              <p:par>
                                <p:cTn id="37" presetID="2" presetClass="entr" presetSubtype="2" decel="100000" fill="hold" grpId="0" nodeType="afterEffect">
                                  <p:stCondLst>
                                    <p:cond delay="250"/>
                                  </p:stCondLst>
                                  <p:childTnLst>
                                    <p:set>
                                      <p:cBhvr>
                                        <p:cTn id="38" dur="1" fill="hold">
                                          <p:stCondLst>
                                            <p:cond delay="0"/>
                                          </p:stCondLst>
                                        </p:cTn>
                                        <p:tgtEl>
                                          <p:spTgt spid="18">
                                            <p:txEl>
                                              <p:pRg st="0" end="0"/>
                                            </p:txEl>
                                          </p:spTgt>
                                        </p:tgtEl>
                                        <p:attrNameLst>
                                          <p:attrName>style.visibility</p:attrName>
                                        </p:attrNameLst>
                                      </p:cBhvr>
                                      <p:to>
                                        <p:strVal val="visible"/>
                                      </p:to>
                                    </p:set>
                                    <p:anim calcmode="lin" valueType="num">
                                      <p:cBhvr additive="base">
                                        <p:cTn id="39"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4725"/>
                            </p:stCondLst>
                            <p:childTnLst>
                              <p:par>
                                <p:cTn id="42" presetID="22" presetClass="entr" presetSubtype="2" fill="hold" grpId="0" nodeType="after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wipe(right)">
                                      <p:cBhvr>
                                        <p:cTn id="44" dur="500"/>
                                        <p:tgtEl>
                                          <p:spTgt spid="19">
                                            <p:txEl>
                                              <p:pRg st="0" end="0"/>
                                            </p:txEl>
                                          </p:spTgt>
                                        </p:tgtEl>
                                      </p:cBhvr>
                                    </p:animEffect>
                                  </p:childTnLst>
                                </p:cTn>
                              </p:par>
                            </p:childTnLst>
                          </p:cTn>
                        </p:par>
                        <p:par>
                          <p:cTn id="45" fill="hold">
                            <p:stCondLst>
                              <p:cond delay="5225"/>
                            </p:stCondLst>
                            <p:childTnLst>
                              <p:par>
                                <p:cTn id="46" presetID="2" presetClass="entr" presetSubtype="2" decel="100000" fill="hold" grpId="0" nodeType="afterEffect">
                                  <p:stCondLst>
                                    <p:cond delay="250"/>
                                  </p:stCondLst>
                                  <p:childTnLst>
                                    <p:set>
                                      <p:cBhvr>
                                        <p:cTn id="47" dur="1" fill="hold">
                                          <p:stCondLst>
                                            <p:cond delay="0"/>
                                          </p:stCondLst>
                                        </p:cTn>
                                        <p:tgtEl>
                                          <p:spTgt spid="20">
                                            <p:txEl>
                                              <p:pRg st="0" end="0"/>
                                            </p:txEl>
                                          </p:spTgt>
                                        </p:tgtEl>
                                        <p:attrNameLst>
                                          <p:attrName>style.visibility</p:attrName>
                                        </p:attrNameLst>
                                      </p:cBhvr>
                                      <p:to>
                                        <p:strVal val="visible"/>
                                      </p:to>
                                    </p:set>
                                    <p:anim calcmode="lin" valueType="num">
                                      <p:cBhvr additive="base">
                                        <p:cTn id="4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5975"/>
                            </p:stCondLst>
                            <p:childTnLst>
                              <p:par>
                                <p:cTn id="51" presetID="22" presetClass="entr" presetSubtype="2" fill="hold" grpId="0" nodeType="after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wipe(right)">
                                      <p:cBhvr>
                                        <p:cTn id="5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30"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35536"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1104273"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104273"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21" hasCustomPrompt="1"/>
          </p:nvPr>
        </p:nvSpPr>
        <p:spPr>
          <a:xfrm>
            <a:off x="6451799"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0" name="テキスト プレースホルダー 5"/>
          <p:cNvSpPr>
            <a:spLocks noGrp="1"/>
          </p:cNvSpPr>
          <p:nvPr>
            <p:ph type="body" sz="quarter" idx="22" hasCustomPrompt="1"/>
          </p:nvPr>
        </p:nvSpPr>
        <p:spPr>
          <a:xfrm>
            <a:off x="7020536"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1" name="テキスト プレースホルダー 5"/>
          <p:cNvSpPr>
            <a:spLocks noGrp="1"/>
          </p:cNvSpPr>
          <p:nvPr>
            <p:ph type="body" sz="quarter" idx="23" hasCustomPrompt="1"/>
          </p:nvPr>
        </p:nvSpPr>
        <p:spPr>
          <a:xfrm>
            <a:off x="7020536"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4" hasCustomPrompt="1"/>
          </p:nvPr>
        </p:nvSpPr>
        <p:spPr>
          <a:xfrm>
            <a:off x="12081953"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3" name="テキスト プレースホルダー 5"/>
          <p:cNvSpPr>
            <a:spLocks noGrp="1"/>
          </p:cNvSpPr>
          <p:nvPr>
            <p:ph type="body" sz="quarter" idx="25" hasCustomPrompt="1"/>
          </p:nvPr>
        </p:nvSpPr>
        <p:spPr>
          <a:xfrm>
            <a:off x="12650690"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4" name="テキスト プレースホルダー 5"/>
          <p:cNvSpPr>
            <a:spLocks noGrp="1"/>
          </p:cNvSpPr>
          <p:nvPr>
            <p:ph type="body" sz="quarter" idx="26" hasCustomPrompt="1"/>
          </p:nvPr>
        </p:nvSpPr>
        <p:spPr>
          <a:xfrm>
            <a:off x="12650690"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055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75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0">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50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75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1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0-#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1638622"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2207359"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2207359"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127994"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22" hasCustomPrompt="1"/>
          </p:nvPr>
        </p:nvSpPr>
        <p:spPr>
          <a:xfrm>
            <a:off x="9696731"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9696731"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1638622"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2" name="テキスト プレースホルダー 5"/>
          <p:cNvSpPr>
            <a:spLocks noGrp="1"/>
          </p:cNvSpPr>
          <p:nvPr>
            <p:ph type="body" sz="quarter" idx="25" hasCustomPrompt="1"/>
          </p:nvPr>
        </p:nvSpPr>
        <p:spPr>
          <a:xfrm>
            <a:off x="2207359"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2207359"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127994"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5" name="テキスト プレースホルダー 5"/>
          <p:cNvSpPr>
            <a:spLocks noGrp="1"/>
          </p:cNvSpPr>
          <p:nvPr>
            <p:ph type="body" sz="quarter" idx="28" hasCustomPrompt="1"/>
          </p:nvPr>
        </p:nvSpPr>
        <p:spPr>
          <a:xfrm>
            <a:off x="9696731"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9696731"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4127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9">
                                            <p:txEl>
                                              <p:pRg st="0" end="0"/>
                                            </p:txEl>
                                          </p:spTgt>
                                        </p:tgtEl>
                                        <p:attrNameLst>
                                          <p:attrName>style.visibility</p:attrName>
                                        </p:attrNameLst>
                                      </p:cBhvr>
                                      <p:to>
                                        <p:strVal val="visible"/>
                                      </p:to>
                                    </p:set>
                                    <p:anim calcmode="lin" valueType="num">
                                      <p:cBhvr additive="base">
                                        <p:cTn id="29"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2">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3950"/>
                            </p:stCondLst>
                            <p:childTnLst>
                              <p:par>
                                <p:cTn id="49" presetID="2" presetClass="entr" presetSubtype="8" decel="100000" fill="hold" grpId="0" nodeType="afterEffect">
                                  <p:stCondLst>
                                    <p:cond delay="250"/>
                                  </p:stCondLst>
                                  <p:iterate type="lt">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4">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50"/>
                                  </p:stCondLst>
                                  <p:childTnLst>
                                    <p:set>
                                      <p:cBhvr>
                                        <p:cTn id="54" dur="1" fill="hold">
                                          <p:stCondLst>
                                            <p:cond delay="0"/>
                                          </p:stCondLst>
                                        </p:cTn>
                                        <p:tgtEl>
                                          <p:spTgt spid="25">
                                            <p:txEl>
                                              <p:pRg st="0" end="0"/>
                                            </p:txEl>
                                          </p:spTgt>
                                        </p:tgtEl>
                                        <p:attrNameLst>
                                          <p:attrName>style.visibility</p:attrName>
                                        </p:attrNameLst>
                                      </p:cBhvr>
                                      <p:to>
                                        <p:strVal val="visible"/>
                                      </p:to>
                                    </p:set>
                                    <p:anim calcmode="lin" valueType="num">
                                      <p:cBhvr additive="base">
                                        <p:cTn id="55"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25">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4" decel="100000" fill="hold" grpId="0" nodeType="withEffect">
                                  <p:stCondLst>
                                    <p:cond delay="50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cxnSp>
        <p:nvCxnSpPr>
          <p:cNvPr id="17" name="Straight Connector 16"/>
          <p:cNvCxnSpPr/>
          <p:nvPr userDrawn="1"/>
        </p:nvCxnSpPr>
        <p:spPr>
          <a:xfrm>
            <a:off x="9144000"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a:solidFill>
            <a:schemeClr val="tx1"/>
          </a:solidFill>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264510" y="489425"/>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6" name="テキスト プレースホルダー 5"/>
          <p:cNvSpPr>
            <a:spLocks noGrp="1"/>
          </p:cNvSpPr>
          <p:nvPr>
            <p:ph type="body" sz="quarter" idx="18" hasCustomPrompt="1"/>
          </p:nvPr>
        </p:nvSpPr>
        <p:spPr>
          <a:xfrm>
            <a:off x="1215026" y="2155372"/>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215026" y="2920997"/>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973997"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19" name="テキスト プレースホルダー 5"/>
          <p:cNvSpPr>
            <a:spLocks noGrp="1"/>
          </p:cNvSpPr>
          <p:nvPr>
            <p:ph type="body" sz="quarter" idx="22" hasCustomPrompt="1"/>
          </p:nvPr>
        </p:nvSpPr>
        <p:spPr>
          <a:xfrm>
            <a:off x="10542734"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10542734"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5264510" y="5698469"/>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2" name="テキスト プレースホルダー 5"/>
          <p:cNvSpPr>
            <a:spLocks noGrp="1"/>
          </p:cNvSpPr>
          <p:nvPr>
            <p:ph type="body" sz="quarter" idx="25" hasCustomPrompt="1"/>
          </p:nvPr>
        </p:nvSpPr>
        <p:spPr>
          <a:xfrm>
            <a:off x="1215026" y="7364416"/>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1215026" y="8130041"/>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973997"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5" name="テキスト プレースホルダー 5"/>
          <p:cNvSpPr>
            <a:spLocks noGrp="1"/>
          </p:cNvSpPr>
          <p:nvPr>
            <p:ph type="body" sz="quarter" idx="28" hasCustomPrompt="1"/>
          </p:nvPr>
        </p:nvSpPr>
        <p:spPr>
          <a:xfrm>
            <a:off x="10542734"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10542734"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390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outHorizontal)">
                                      <p:cBhvr>
                                        <p:cTn id="12" dur="500"/>
                                        <p:tgtEl>
                                          <p:spTgt spid="17"/>
                                        </p:tgtEl>
                                      </p:cBhvr>
                                    </p:animEffect>
                                  </p:childTnLst>
                                </p:cTn>
                              </p:par>
                            </p:childTnLst>
                          </p:cTn>
                        </p:par>
                        <p:par>
                          <p:cTn id="13" fill="hold">
                            <p:stCondLst>
                              <p:cond delay="1475"/>
                            </p:stCondLst>
                            <p:childTnLst>
                              <p:par>
                                <p:cTn id="14" presetID="2" presetClass="entr" presetSubtype="8" decel="100000" fill="hold" grpId="0" nodeType="afterEffect">
                                  <p:stCondLst>
                                    <p:cond delay="250"/>
                                  </p:stCondLst>
                                  <p:iterate type="lt">
                                    <p:tmPct val="10000"/>
                                  </p:iterate>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 calcmode="lin" valueType="num">
                                      <p:cBhvr additive="base">
                                        <p:cTn id="20"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6">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475"/>
                            </p:stCondLst>
                            <p:childTnLst>
                              <p:par>
                                <p:cTn id="27" presetID="2" presetClass="entr" presetSubtype="8" decel="100000" fill="hold" grpId="0" nodeType="afterEffect">
                                  <p:stCondLst>
                                    <p:cond delay="250"/>
                                  </p:stCondLst>
                                  <p:iterate type="lt">
                                    <p:tmPct val="10000"/>
                                  </p:iterate>
                                  <p:childTnLst>
                                    <p:set>
                                      <p:cBhvr>
                                        <p:cTn id="28" dur="1" fill="hold">
                                          <p:stCondLst>
                                            <p:cond delay="0"/>
                                          </p:stCondLst>
                                        </p:cTn>
                                        <p:tgtEl>
                                          <p:spTgt spid="18">
                                            <p:txEl>
                                              <p:pRg st="0" end="0"/>
                                            </p:txEl>
                                          </p:spTgt>
                                        </p:tgtEl>
                                        <p:attrNameLst>
                                          <p:attrName>style.visibility</p:attrName>
                                        </p:attrNameLst>
                                      </p:cBhvr>
                                      <p:to>
                                        <p:strVal val="visible"/>
                                      </p:to>
                                    </p:set>
                                    <p:anim calcmode="lin" valueType="num">
                                      <p:cBhvr additive="base">
                                        <p:cTn id="29"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0" dur="750" fill="hold"/>
                                        <p:tgtEl>
                                          <p:spTgt spid="1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9">
                                            <p:txEl>
                                              <p:pRg st="0" end="0"/>
                                            </p:txEl>
                                          </p:spTgt>
                                        </p:tgtEl>
                                        <p:attrNameLst>
                                          <p:attrName>style.visibility</p:attrName>
                                        </p:attrNameLst>
                                      </p:cBhvr>
                                      <p:to>
                                        <p:strVal val="visible"/>
                                      </p:to>
                                    </p:set>
                                    <p:anim calcmode="lin" valueType="num">
                                      <p:cBhvr additive="base">
                                        <p:cTn id="33"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1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0">
                                            <p:txEl>
                                              <p:pRg st="0" end="0"/>
                                            </p:txEl>
                                          </p:spTgt>
                                        </p:tgtEl>
                                        <p:attrNameLst>
                                          <p:attrName>style.visibility</p:attrName>
                                        </p:attrNameLst>
                                      </p:cBhvr>
                                      <p:to>
                                        <p:strVal val="visible"/>
                                      </p:to>
                                    </p:set>
                                    <p:anim calcmode="lin" valueType="num">
                                      <p:cBhvr additive="base">
                                        <p:cTn id="3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475"/>
                            </p:stCondLst>
                            <p:childTnLst>
                              <p:par>
                                <p:cTn id="40" presetID="2" presetClass="entr" presetSubtype="8" decel="100000" fill="hold" grpId="0" nodeType="afterEffect">
                                  <p:stCondLst>
                                    <p:cond delay="250"/>
                                  </p:stCondLst>
                                  <p:iterate type="lt">
                                    <p:tmPct val="10000"/>
                                  </p:iterate>
                                  <p:childTnLst>
                                    <p:set>
                                      <p:cBhvr>
                                        <p:cTn id="41" dur="1" fill="hold">
                                          <p:stCondLst>
                                            <p:cond delay="0"/>
                                          </p:stCondLst>
                                        </p:cTn>
                                        <p:tgtEl>
                                          <p:spTgt spid="21">
                                            <p:txEl>
                                              <p:pRg st="0" end="0"/>
                                            </p:txEl>
                                          </p:spTgt>
                                        </p:tgtEl>
                                        <p:attrNameLst>
                                          <p:attrName>style.visibility</p:attrName>
                                        </p:attrNameLst>
                                      </p:cBhvr>
                                      <p:to>
                                        <p:strVal val="visible"/>
                                      </p:to>
                                    </p:set>
                                    <p:anim calcmode="lin" valueType="num">
                                      <p:cBhvr additive="base">
                                        <p:cTn id="42"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3" dur="750" fill="hold"/>
                                        <p:tgtEl>
                                          <p:spTgt spid="2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2">
                                            <p:txEl>
                                              <p:pRg st="0" end="0"/>
                                            </p:txEl>
                                          </p:spTgt>
                                        </p:tgtEl>
                                        <p:attrNameLst>
                                          <p:attrName>style.visibility</p:attrName>
                                        </p:attrNameLst>
                                      </p:cBhvr>
                                      <p:to>
                                        <p:strVal val="visible"/>
                                      </p:to>
                                    </p:set>
                                    <p:anim calcmode="lin" valueType="num">
                                      <p:cBhvr additive="base">
                                        <p:cTn id="46"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5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475"/>
                            </p:stCondLst>
                            <p:childTnLst>
                              <p:par>
                                <p:cTn id="53" presetID="2" presetClass="entr" presetSubtype="8" decel="100000" fill="hold" grpId="0" nodeType="afterEffect">
                                  <p:stCondLst>
                                    <p:cond delay="250"/>
                                  </p:stCondLst>
                                  <p:iterate type="lt">
                                    <p:tmPct val="10000"/>
                                  </p:iterate>
                                  <p:childTnLst>
                                    <p:set>
                                      <p:cBhvr>
                                        <p:cTn id="54" dur="1" fill="hold">
                                          <p:stCondLst>
                                            <p:cond delay="0"/>
                                          </p:stCondLst>
                                        </p:cTn>
                                        <p:tgtEl>
                                          <p:spTgt spid="24">
                                            <p:txEl>
                                              <p:pRg st="0" end="0"/>
                                            </p:txEl>
                                          </p:spTgt>
                                        </p:tgtEl>
                                        <p:attrNameLst>
                                          <p:attrName>style.visibility</p:attrName>
                                        </p:attrNameLst>
                                      </p:cBhvr>
                                      <p:to>
                                        <p:strVal val="visible"/>
                                      </p:to>
                                    </p:set>
                                    <p:anim calcmode="lin" valueType="num">
                                      <p:cBhvr additive="base">
                                        <p:cTn id="55"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6" dur="750" fill="hold"/>
                                        <p:tgtEl>
                                          <p:spTgt spid="2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25">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500"/>
                                  </p:stCondLst>
                                  <p:childTnLst>
                                    <p:set>
                                      <p:cBhvr>
                                        <p:cTn id="62" dur="1" fill="hold">
                                          <p:stCondLst>
                                            <p:cond delay="0"/>
                                          </p:stCondLst>
                                        </p:cTn>
                                        <p:tgtEl>
                                          <p:spTgt spid="26">
                                            <p:txEl>
                                              <p:pRg st="0" end="0"/>
                                            </p:txEl>
                                          </p:spTgt>
                                        </p:tgtEl>
                                        <p:attrNameLst>
                                          <p:attrName>style.visibility</p:attrName>
                                        </p:attrNameLst>
                                      </p:cBhvr>
                                      <p:to>
                                        <p:strVal val="visible"/>
                                      </p:to>
                                    </p:set>
                                    <p:anim calcmode="lin" valueType="num">
                                      <p:cBhvr additive="base">
                                        <p:cTn id="6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23" name="Picture Placeholder 6"/>
          <p:cNvSpPr>
            <a:spLocks noGrp="1"/>
          </p:cNvSpPr>
          <p:nvPr>
            <p:ph type="pic" sz="quarter" idx="13" hasCustomPrompt="1"/>
          </p:nvPr>
        </p:nvSpPr>
        <p:spPr>
          <a:xfrm>
            <a:off x="435428" y="449943"/>
            <a:ext cx="8708571" cy="46919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タイトル 1"/>
          <p:cNvSpPr>
            <a:spLocks noGrp="1"/>
          </p:cNvSpPr>
          <p:nvPr>
            <p:ph type="title" hasCustomPrompt="1"/>
          </p:nvPr>
        </p:nvSpPr>
        <p:spPr>
          <a:xfrm>
            <a:off x="101598" y="5392515"/>
            <a:ext cx="9144000" cy="3969198"/>
          </a:xfrm>
        </p:spPr>
        <p:txBody>
          <a:bodyPr anchor="t">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2" name="Right Triangle 11"/>
          <p:cNvSpPr/>
          <p:nvPr userDrawn="1"/>
        </p:nvSpPr>
        <p:spPr>
          <a:xfrm rot="13500000">
            <a:off x="9007243"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12957757"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Straight Connector 14"/>
          <p:cNvCxnSpPr>
            <a:stCxn id="12" idx="2"/>
            <a:endCxn id="14" idx="1"/>
          </p:cNvCxnSpPr>
          <p:nvPr userDrawn="1"/>
        </p:nvCxnSpPr>
        <p:spPr>
          <a:xfrm flipV="1">
            <a:off x="9723543" y="5141913"/>
            <a:ext cx="3234214" cy="79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userDrawn="1"/>
        </p:nvCxnSpPr>
        <p:spPr>
          <a:xfrm>
            <a:off x="13323517" y="5141913"/>
            <a:ext cx="49644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テキスト プレースホルダー 5"/>
          <p:cNvSpPr>
            <a:spLocks noGrp="1"/>
          </p:cNvSpPr>
          <p:nvPr>
            <p:ph type="body" sz="quarter" idx="19" hasCustomPrompt="1"/>
          </p:nvPr>
        </p:nvSpPr>
        <p:spPr>
          <a:xfrm>
            <a:off x="11663850"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18" hasCustomPrompt="1"/>
          </p:nvPr>
        </p:nvSpPr>
        <p:spPr>
          <a:xfrm>
            <a:off x="12243393"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9" name="テキスト プレースホルダー 5"/>
          <p:cNvSpPr>
            <a:spLocks noGrp="1"/>
          </p:cNvSpPr>
          <p:nvPr>
            <p:ph type="body" sz="quarter" idx="26" hasCustomPrompt="1"/>
          </p:nvPr>
        </p:nvSpPr>
        <p:spPr>
          <a:xfrm>
            <a:off x="12857977"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238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975"/>
                            </p:stCondLst>
                            <p:childTnLst>
                              <p:par>
                                <p:cTn id="13" presetID="2" presetClass="entr" presetSubtype="8" decel="10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975"/>
                            </p:stCondLst>
                            <p:childTnLst>
                              <p:par>
                                <p:cTn id="22" presetID="2" presetClass="entr" presetSubtype="8" decel="10000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50" fill="hold"/>
                                        <p:tgtEl>
                                          <p:spTgt spid="14"/>
                                        </p:tgtEl>
                                        <p:attrNameLst>
                                          <p:attrName>ppt_x</p:attrName>
                                        </p:attrNameLst>
                                      </p:cBhvr>
                                      <p:tavLst>
                                        <p:tav tm="0">
                                          <p:val>
                                            <p:strVal val="0-#ppt_w/2"/>
                                          </p:val>
                                        </p:tav>
                                        <p:tav tm="100000">
                                          <p:val>
                                            <p:strVal val="#ppt_x"/>
                                          </p:val>
                                        </p:tav>
                                      </p:tavLst>
                                    </p:anim>
                                    <p:anim calcmode="lin" valueType="num">
                                      <p:cBhvr additive="base">
                                        <p:cTn id="25" dur="75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725"/>
                            </p:stCondLst>
                            <p:childTnLst>
                              <p:par>
                                <p:cTn id="27" presetID="2" presetClass="entr" presetSubtype="1" decel="100000" fill="hold" grpId="0" nodeType="afterEffect">
                                  <p:stCondLst>
                                    <p:cond delay="0"/>
                                  </p:stCondLst>
                                  <p:iterate type="lt">
                                    <p:tmPct val="10000"/>
                                  </p:iterate>
                                  <p:childTnLst>
                                    <p:set>
                                      <p:cBhvr>
                                        <p:cTn id="28" dur="1" fill="hold">
                                          <p:stCondLst>
                                            <p:cond delay="0"/>
                                          </p:stCondLst>
                                        </p:cTn>
                                        <p:tgtEl>
                                          <p:spTgt spid="25">
                                            <p:txEl>
                                              <p:pRg st="0" end="0"/>
                                            </p:txEl>
                                          </p:spTgt>
                                        </p:tgtEl>
                                        <p:attrNameLst>
                                          <p:attrName>style.visibility</p:attrName>
                                        </p:attrNameLst>
                                      </p:cBhvr>
                                      <p:to>
                                        <p:strVal val="visible"/>
                                      </p:to>
                                    </p:set>
                                    <p:anim calcmode="lin" valueType="num">
                                      <p:cBhvr additive="base">
                                        <p:cTn id="29" dur="75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0" dur="750" fill="hold"/>
                                        <p:tgtEl>
                                          <p:spTgt spid="25">
                                            <p:txEl>
                                              <p:pRg st="0" end="0"/>
                                            </p:txEl>
                                          </p:spTgt>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additive="base">
                                        <p:cTn id="33"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2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 calcmode="lin" valueType="num">
                                      <p:cBhvr additive="base">
                                        <p:cTn id="3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725"/>
                            </p:stCondLst>
                            <p:childTnLst>
                              <p:par>
                                <p:cTn id="40" presetID="22" presetClass="entr" presetSubtype="8" fill="hold" nodeType="after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p:bldP spid="12" grpId="0" animBg="1"/>
      <p:bldP spid="14" grpId="0" animBg="1"/>
      <p:bldP spid="2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ppt_x"/>
                          </p:val>
                        </p:tav>
                        <p:tav tm="100000">
                          <p:val>
                            <p:strVal val="#ppt_x"/>
                          </p:val>
                        </p:tav>
                      </p:tavLst>
                    </p:anim>
                    <p:anim calcmode="lin" valueType="num">
                      <p:cBhvr additive="base">
                        <p:cTn dur="750" fill="hold"/>
                        <p:tgtEl>
                          <p:spTgt spid="25"/>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and text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23938" y="2641600"/>
            <a:ext cx="15440125" cy="2354116"/>
          </a:xfrm>
        </p:spPr>
        <p:txBody>
          <a:bodyPr anchor="b">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423938" y="5297715"/>
            <a:ext cx="15440125" cy="3401786"/>
          </a:xfrm>
        </p:spPr>
        <p:txBody>
          <a:bodyPr numCol="1" spcCol="360000" anchor="t">
            <a:normAutofit/>
          </a:bodyPr>
          <a:lstStyle>
            <a:lvl1pPr marL="0" indent="0" algn="ctr">
              <a:spcBef>
                <a:spcPts val="120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3275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low middle part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endCxn id="6" idx="1"/>
          </p:cNvCxnSpPr>
          <p:nvPr userDrawn="1"/>
        </p:nvCxnSpPr>
        <p:spPr>
          <a:xfrm flipV="1">
            <a:off x="0" y="5141913"/>
            <a:ext cx="4374975" cy="7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374975"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userDrawn="1"/>
        </p:nvSpPr>
        <p:spPr>
          <a:xfrm>
            <a:off x="8961120"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9" idx="1"/>
          </p:cNvCxnSpPr>
          <p:nvPr userDrawn="1"/>
        </p:nvCxnSpPr>
        <p:spPr>
          <a:xfrm>
            <a:off x="4740735" y="5141913"/>
            <a:ext cx="422038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2"/>
          </p:cNvCxnSpPr>
          <p:nvPr userDrawn="1"/>
        </p:nvCxnSpPr>
        <p:spPr>
          <a:xfrm flipV="1">
            <a:off x="9144000" y="5324793"/>
            <a:ext cx="0" cy="496062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9" hasCustomPrompt="1"/>
          </p:nvPr>
        </p:nvSpPr>
        <p:spPr>
          <a:xfrm>
            <a:off x="3100068"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18" hasCustomPrompt="1"/>
          </p:nvPr>
        </p:nvSpPr>
        <p:spPr>
          <a:xfrm>
            <a:off x="3679611"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6" hasCustomPrompt="1"/>
          </p:nvPr>
        </p:nvSpPr>
        <p:spPr>
          <a:xfrm>
            <a:off x="4393975"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2" name="Picture Placeholder 6"/>
          <p:cNvSpPr>
            <a:spLocks noGrp="1"/>
          </p:cNvSpPr>
          <p:nvPr>
            <p:ph type="pic" sz="quarter" idx="13" hasCustomPrompt="1"/>
          </p:nvPr>
        </p:nvSpPr>
        <p:spPr>
          <a:xfrm>
            <a:off x="9548934" y="1175656"/>
            <a:ext cx="8710776" cy="521874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7" hasCustomPrompt="1"/>
          </p:nvPr>
        </p:nvSpPr>
        <p:spPr>
          <a:xfrm>
            <a:off x="9548934" y="3748743"/>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28" hasCustomPrompt="1"/>
          </p:nvPr>
        </p:nvSpPr>
        <p:spPr>
          <a:xfrm>
            <a:off x="10179756" y="5238743"/>
            <a:ext cx="6893219" cy="953894"/>
          </a:xfrm>
        </p:spPr>
        <p:txBody>
          <a:bodyPr numCol="1" spcCol="360000" anchor="b">
            <a:noAutofit/>
          </a:bodyPr>
          <a:lstStyle>
            <a:lvl1pPr marL="0" indent="0" algn="l">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sp>
        <p:nvSpPr>
          <p:cNvPr id="25" name="テキスト プレースホルダー 5"/>
          <p:cNvSpPr>
            <a:spLocks noGrp="1"/>
          </p:cNvSpPr>
          <p:nvPr>
            <p:ph type="body" sz="quarter" idx="29" hasCustomPrompt="1"/>
          </p:nvPr>
        </p:nvSpPr>
        <p:spPr>
          <a:xfrm>
            <a:off x="9548934" y="6533030"/>
            <a:ext cx="8263077" cy="289922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45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18">
                                            <p:txEl>
                                              <p:pRg st="0" end="0"/>
                                            </p:txEl>
                                          </p:spTgt>
                                        </p:tgtEl>
                                        <p:attrNameLst>
                                          <p:attrName>style.visibility</p:attrName>
                                        </p:attrNameLst>
                                      </p:cBhvr>
                                      <p:to>
                                        <p:strVal val="visible"/>
                                      </p:to>
                                    </p:set>
                                    <p:anim calcmode="lin" valueType="num">
                                      <p:cBhvr additive="base">
                                        <p:cTn id="12"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 calcmode="lin" valueType="num">
                                      <p:cBhvr additive="base">
                                        <p:cTn id="16"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20">
                                            <p:txEl>
                                              <p:pRg st="0" end="0"/>
                                            </p:txEl>
                                          </p:spTgt>
                                        </p:tgtEl>
                                        <p:attrNameLst>
                                          <p:attrName>style.visibility</p:attrName>
                                        </p:attrNameLst>
                                      </p:cBhvr>
                                      <p:to>
                                        <p:strVal val="visible"/>
                                      </p:to>
                                    </p:set>
                                    <p:anim calcmode="lin" valueType="num">
                                      <p:cBhvr additive="base">
                                        <p:cTn id="20"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25"/>
                            </p:stCondLst>
                            <p:childTnLst>
                              <p:par>
                                <p:cTn id="23" presetID="22" presetClass="entr" presetSubtype="8"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2825"/>
                            </p:stCondLst>
                            <p:childTnLst>
                              <p:par>
                                <p:cTn id="27" presetID="2" presetClass="entr" presetSubtype="8" decel="10000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750" fill="hold"/>
                                        <p:tgtEl>
                                          <p:spTgt spid="9"/>
                                        </p:tgtEl>
                                        <p:attrNameLst>
                                          <p:attrName>ppt_x</p:attrName>
                                        </p:attrNameLst>
                                      </p:cBhvr>
                                      <p:tavLst>
                                        <p:tav tm="0">
                                          <p:val>
                                            <p:strVal val="0-#ppt_w/2"/>
                                          </p:val>
                                        </p:tav>
                                        <p:tav tm="100000">
                                          <p:val>
                                            <p:strVal val="#ppt_x"/>
                                          </p:val>
                                        </p:tav>
                                      </p:tavLst>
                                    </p:anim>
                                    <p:anim calcmode="lin" valueType="num">
                                      <p:cBhvr additive="base">
                                        <p:cTn id="30" dur="75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575"/>
                            </p:stCondLst>
                            <p:childTnLst>
                              <p:par>
                                <p:cTn id="32" presetID="14" presetClass="entr" presetSubtype="1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par>
                          <p:cTn id="35" fill="hold">
                            <p:stCondLst>
                              <p:cond delay="40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4">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5">
                                            <p:txEl>
                                              <p:pRg st="0" end="0"/>
                                            </p:txEl>
                                          </p:spTgt>
                                        </p:tgtEl>
                                        <p:attrNameLst>
                                          <p:attrName>style.visibility</p:attrName>
                                        </p:attrNameLst>
                                      </p:cBhvr>
                                      <p:to>
                                        <p:strVal val="visible"/>
                                      </p:to>
                                    </p:set>
                                    <p:anim calcmode="lin" valueType="num">
                                      <p:cBhvr additive="base">
                                        <p:cTn id="46"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4"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low middle par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9144000" y="1"/>
            <a:ext cx="0" cy="18147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961120" y="1814732"/>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5"/>
          <p:cNvSpPr>
            <a:spLocks noGrp="1"/>
          </p:cNvSpPr>
          <p:nvPr>
            <p:ph type="body" sz="quarter" idx="19" hasCustomPrompt="1"/>
          </p:nvPr>
        </p:nvSpPr>
        <p:spPr>
          <a:xfrm>
            <a:off x="5820186" y="491902"/>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1" name="テキスト プレースホルダー 5"/>
          <p:cNvSpPr>
            <a:spLocks noGrp="1"/>
          </p:cNvSpPr>
          <p:nvPr>
            <p:ph type="body" sz="quarter" idx="18" hasCustomPrompt="1"/>
          </p:nvPr>
        </p:nvSpPr>
        <p:spPr>
          <a:xfrm>
            <a:off x="3730462" y="2097618"/>
            <a:ext cx="5016447"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2" name="Picture Placeholder 6"/>
          <p:cNvSpPr>
            <a:spLocks noGrp="1"/>
          </p:cNvSpPr>
          <p:nvPr>
            <p:ph type="pic" sz="quarter" idx="13" hasCustomPrompt="1"/>
          </p:nvPr>
        </p:nvSpPr>
        <p:spPr>
          <a:xfrm>
            <a:off x="5345723" y="2948115"/>
            <a:ext cx="3401186" cy="409980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Picture Placeholder 6"/>
          <p:cNvSpPr>
            <a:spLocks noGrp="1"/>
          </p:cNvSpPr>
          <p:nvPr>
            <p:ph type="pic" sz="quarter" idx="20" hasCustomPrompt="1"/>
          </p:nvPr>
        </p:nvSpPr>
        <p:spPr>
          <a:xfrm>
            <a:off x="87086" y="2948115"/>
            <a:ext cx="5155554" cy="193337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29" hasCustomPrompt="1"/>
          </p:nvPr>
        </p:nvSpPr>
        <p:spPr>
          <a:xfrm>
            <a:off x="836386" y="4998015"/>
            <a:ext cx="4406254" cy="4349185"/>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Rectangle 14"/>
          <p:cNvSpPr/>
          <p:nvPr userDrawn="1"/>
        </p:nvSpPr>
        <p:spPr>
          <a:xfrm>
            <a:off x="8961120" y="4998015"/>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Straight Connector 15"/>
          <p:cNvCxnSpPr>
            <a:stCxn id="15" idx="0"/>
            <a:endCxn id="8" idx="2"/>
          </p:cNvCxnSpPr>
          <p:nvPr userDrawn="1"/>
        </p:nvCxnSpPr>
        <p:spPr>
          <a:xfrm flipV="1">
            <a:off x="9144000" y="2180492"/>
            <a:ext cx="0" cy="281752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テキスト プレースホルダー 5"/>
          <p:cNvSpPr>
            <a:spLocks noGrp="1"/>
          </p:cNvSpPr>
          <p:nvPr>
            <p:ph type="body" sz="quarter" idx="30" hasCustomPrompt="1"/>
          </p:nvPr>
        </p:nvSpPr>
        <p:spPr>
          <a:xfrm>
            <a:off x="9412888" y="3908288"/>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31" hasCustomPrompt="1"/>
          </p:nvPr>
        </p:nvSpPr>
        <p:spPr>
          <a:xfrm>
            <a:off x="9541090" y="5514004"/>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cxnSp>
        <p:nvCxnSpPr>
          <p:cNvPr id="25" name="Straight Connector 24"/>
          <p:cNvCxnSpPr>
            <a:endCxn id="15" idx="2"/>
          </p:cNvCxnSpPr>
          <p:nvPr userDrawn="1"/>
        </p:nvCxnSpPr>
        <p:spPr>
          <a:xfrm flipV="1">
            <a:off x="9143999" y="5363775"/>
            <a:ext cx="1" cy="49216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5"/>
          <p:cNvSpPr>
            <a:spLocks noGrp="1"/>
          </p:cNvSpPr>
          <p:nvPr>
            <p:ph type="body" sz="quarter" idx="32" hasCustomPrompt="1"/>
          </p:nvPr>
        </p:nvSpPr>
        <p:spPr>
          <a:xfrm>
            <a:off x="13599886" y="6352198"/>
            <a:ext cx="4197611" cy="2784724"/>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9" name="Picture Placeholder 6"/>
          <p:cNvSpPr>
            <a:spLocks noGrp="1"/>
          </p:cNvSpPr>
          <p:nvPr>
            <p:ph type="pic" sz="quarter" idx="33" hasCustomPrompt="1"/>
          </p:nvPr>
        </p:nvSpPr>
        <p:spPr>
          <a:xfrm>
            <a:off x="9541090" y="6358081"/>
            <a:ext cx="3957196" cy="2778841"/>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39080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10">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14" presetClass="entr" presetSubtype="1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grpId="0" nodeType="withEffect">
                                  <p:stCondLst>
                                    <p:cond delay="10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2350"/>
                            </p:stCondLst>
                            <p:childTnLst>
                              <p:par>
                                <p:cTn id="26" presetID="2" presetClass="entr" presetSubtype="8" decel="100000" fill="hold" grpId="0" nodeType="afterEffect">
                                  <p:stCondLst>
                                    <p:cond delay="25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3100"/>
                            </p:stCondLst>
                            <p:childTnLst>
                              <p:par>
                                <p:cTn id="31" presetID="22" presetClass="entr" presetSubtype="1" fill="hold" nodeType="after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4100"/>
                            </p:stCondLst>
                            <p:childTnLst>
                              <p:par>
                                <p:cTn id="35" presetID="2" presetClass="entr" presetSubtype="1" decel="10000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ppt_x"/>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childTnLst>
                          </p:cTn>
                        </p:par>
                        <p:par>
                          <p:cTn id="39" fill="hold">
                            <p:stCondLst>
                              <p:cond delay="4850"/>
                            </p:stCondLst>
                            <p:childTnLst>
                              <p:par>
                                <p:cTn id="40" presetID="2" presetClass="entr" presetSubtype="2" decel="100000" fill="hold" grpId="0" nodeType="afterEffect">
                                  <p:stCondLst>
                                    <p:cond delay="0"/>
                                  </p:stCondLst>
                                  <p:iterate type="lt">
                                    <p:tmPct val="10000"/>
                                  </p:iterate>
                                  <p:childTnLst>
                                    <p:set>
                                      <p:cBhvr>
                                        <p:cTn id="41" dur="1" fill="hold">
                                          <p:stCondLst>
                                            <p:cond delay="0"/>
                                          </p:stCondLst>
                                        </p:cTn>
                                        <p:tgtEl>
                                          <p:spTgt spid="23">
                                            <p:txEl>
                                              <p:pRg st="0" end="0"/>
                                            </p:txEl>
                                          </p:spTgt>
                                        </p:tgtEl>
                                        <p:attrNameLst>
                                          <p:attrName>style.visibility</p:attrName>
                                        </p:attrNameLst>
                                      </p:cBhvr>
                                      <p:to>
                                        <p:strVal val="visible"/>
                                      </p:to>
                                    </p:set>
                                    <p:anim calcmode="lin" valueType="num">
                                      <p:cBhvr additive="base">
                                        <p:cTn id="42"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5850"/>
                            </p:stCondLst>
                            <p:childTnLst>
                              <p:par>
                                <p:cTn id="49" presetID="14" presetClass="entr" presetSubtype="1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childTnLst>
                          </p:cTn>
                        </p:par>
                        <p:par>
                          <p:cTn id="52" fill="hold">
                            <p:stCondLst>
                              <p:cond delay="6350"/>
                            </p:stCondLst>
                            <p:childTnLst>
                              <p:par>
                                <p:cTn id="53" presetID="2" presetClass="entr" presetSubtype="2" decel="100000" fill="hold" grpId="0" nodeType="after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 calcmode="lin" valueType="num">
                                      <p:cBhvr additive="base">
                                        <p:cTn id="55"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6850"/>
                            </p:stCondLst>
                            <p:childTnLst>
                              <p:par>
                                <p:cTn id="58" presetID="22" presetClass="entr" presetSubtype="1"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animBg="1"/>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2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low middle part 3">
    <p:spTree>
      <p:nvGrpSpPr>
        <p:cNvPr id="1" name=""/>
        <p:cNvGrpSpPr/>
        <p:nvPr/>
      </p:nvGrpSpPr>
      <p:grpSpPr>
        <a:xfrm>
          <a:off x="0" y="0"/>
          <a:ext cx="0" cy="0"/>
          <a:chOff x="0" y="0"/>
          <a:chExt cx="0" cy="0"/>
        </a:xfrm>
      </p:grpSpPr>
      <p:sp>
        <p:nvSpPr>
          <p:cNvPr id="10" name="テキスト プレースホルダー 5"/>
          <p:cNvSpPr>
            <a:spLocks noGrp="1"/>
          </p:cNvSpPr>
          <p:nvPr>
            <p:ph type="body" sz="quarter" idx="30" hasCustomPrompt="1"/>
          </p:nvPr>
        </p:nvSpPr>
        <p:spPr>
          <a:xfrm>
            <a:off x="1148016" y="187331"/>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20" hasCustomPrompt="1"/>
          </p:nvPr>
        </p:nvSpPr>
        <p:spPr>
          <a:xfrm>
            <a:off x="2300514" y="1814732"/>
            <a:ext cx="13686971" cy="52106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28" hasCustomPrompt="1"/>
          </p:nvPr>
        </p:nvSpPr>
        <p:spPr>
          <a:xfrm>
            <a:off x="4661707" y="6548414"/>
            <a:ext cx="8964587" cy="953894"/>
          </a:xfrm>
          <a:solidFill>
            <a:schemeClr val="tx1"/>
          </a:solidFill>
        </p:spPr>
        <p:txBody>
          <a:bodyPr numCol="1" spcCol="360000" anchor="ctr">
            <a:noAutofit/>
          </a:bodyPr>
          <a:lstStyle>
            <a:lvl1pPr marL="0" indent="0" algn="ctr">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cxnSp>
        <p:nvCxnSpPr>
          <p:cNvPr id="7" name="Straight Connector 6"/>
          <p:cNvCxnSpPr>
            <a:stCxn id="5" idx="0"/>
          </p:cNvCxnSpPr>
          <p:nvPr userDrawn="1"/>
        </p:nvCxnSpPr>
        <p:spPr>
          <a:xfrm flipV="1">
            <a:off x="9144000" y="2"/>
            <a:ext cx="0" cy="181473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32" hasCustomPrompt="1"/>
          </p:nvPr>
        </p:nvSpPr>
        <p:spPr>
          <a:xfrm>
            <a:off x="9477830" y="7634514"/>
            <a:ext cx="7479038" cy="150240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Rectangle 11"/>
          <p:cNvSpPr/>
          <p:nvPr userDrawn="1"/>
        </p:nvSpPr>
        <p:spPr>
          <a:xfrm>
            <a:off x="8961120" y="7634514"/>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Straight Connector 12"/>
          <p:cNvCxnSpPr>
            <a:endCxn id="12" idx="2"/>
          </p:cNvCxnSpPr>
          <p:nvPr userDrawn="1"/>
        </p:nvCxnSpPr>
        <p:spPr>
          <a:xfrm flipV="1">
            <a:off x="9144000" y="8000274"/>
            <a:ext cx="0" cy="228513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75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1" decel="100000" fill="hold" grpId="0" nodeType="withEffect">
                                  <p:stCondLst>
                                    <p:cond delay="100"/>
                                  </p:stCondLst>
                                  <p:iterate type="lt">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925"/>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425"/>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2" presetClass="entr" presetSubtype="2" decel="100000" fill="hold" grpId="0" nodeType="withEffect">
                                  <p:stCondLst>
                                    <p:cond delay="250"/>
                                  </p:stCondLst>
                                  <p:childTnLst>
                                    <p:set>
                                      <p:cBhvr>
                                        <p:cTn id="21" dur="1" fill="hold">
                                          <p:stCondLst>
                                            <p:cond delay="0"/>
                                          </p:stCondLst>
                                        </p:cTn>
                                        <p:tgtEl>
                                          <p:spTgt spid="11">
                                            <p:txEl>
                                              <p:pRg st="0" end="0"/>
                                            </p:txEl>
                                          </p:spTgt>
                                        </p:tgtEl>
                                        <p:attrNameLst>
                                          <p:attrName>style.visibility</p:attrName>
                                        </p:attrNameLst>
                                      </p:cBhvr>
                                      <p:to>
                                        <p:strVal val="visible"/>
                                      </p:to>
                                    </p:set>
                                    <p:anim calcmode="lin" valueType="num">
                                      <p:cBhvr additive="base">
                                        <p:cTn id="2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175"/>
                            </p:stCondLst>
                            <p:childTnLst>
                              <p:par>
                                <p:cTn id="25" presetID="22" presetClass="entr" presetSubtype="1" fill="hold" nodeType="after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1" decel="100000" fill="hold" nodeType="withEffect">
                  <p:stCondLst>
                    <p:cond delay="10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P spid="5" grpId="0" animBg="1"/>
      <p:bldP spid="6" grpId="0"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low middle part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stCxn id="15" idx="0"/>
          </p:cNvCxnSpPr>
          <p:nvPr userDrawn="1"/>
        </p:nvCxnSpPr>
        <p:spPr>
          <a:xfrm flipH="1" flipV="1">
            <a:off x="9144000" y="2"/>
            <a:ext cx="1" cy="49379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5" idx="3"/>
          </p:cNvCxnSpPr>
          <p:nvPr userDrawn="1"/>
        </p:nvCxnSpPr>
        <p:spPr>
          <a:xfrm flipH="1">
            <a:off x="9348788" y="5142707"/>
            <a:ext cx="893921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Diamond 14"/>
          <p:cNvSpPr/>
          <p:nvPr userDrawn="1"/>
        </p:nvSpPr>
        <p:spPr>
          <a:xfrm>
            <a:off x="8939213" y="493791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Connector 20"/>
          <p:cNvCxnSpPr>
            <a:endCxn id="15" idx="1"/>
          </p:cNvCxnSpPr>
          <p:nvPr userDrawn="1"/>
        </p:nvCxnSpPr>
        <p:spPr>
          <a:xfrm>
            <a:off x="0" y="5142706"/>
            <a:ext cx="8939213" cy="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7" name="テキスト プレースホルダー 5"/>
          <p:cNvSpPr>
            <a:spLocks noGrp="1"/>
          </p:cNvSpPr>
          <p:nvPr>
            <p:ph type="body" sz="quarter" idx="32" hasCustomPrompt="1"/>
          </p:nvPr>
        </p:nvSpPr>
        <p:spPr>
          <a:xfrm>
            <a:off x="4702629" y="4226328"/>
            <a:ext cx="4236584" cy="990033"/>
          </a:xfrm>
        </p:spPr>
        <p:txBody>
          <a:bodyPr numCol="1" spcCol="360000" anchor="ctr">
            <a:normAutofit/>
          </a:bodyPr>
          <a:lstStyle>
            <a:lvl1pPr marL="0" indent="0" algn="r">
              <a:lnSpc>
                <a:spcPct val="130000"/>
              </a:lnSpc>
              <a:spcBef>
                <a:spcPts val="0"/>
              </a:spcBef>
              <a:buClr>
                <a:schemeClr val="accent1"/>
              </a:buClr>
              <a:buFontTx/>
              <a:buNone/>
              <a:defRPr sz="4400" i="1">
                <a:solidFill>
                  <a:schemeClr val="tx1">
                    <a:lumMod val="75000"/>
                    <a:lumOff val="2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33" hasCustomPrompt="1"/>
          </p:nvPr>
        </p:nvSpPr>
        <p:spPr>
          <a:xfrm>
            <a:off x="9405258" y="4226327"/>
            <a:ext cx="4236584" cy="990033"/>
          </a:xfrm>
        </p:spPr>
        <p:txBody>
          <a:bodyPr numCol="1" spcCol="360000" anchor="ctr">
            <a:normAutofit/>
          </a:bodyPr>
          <a:lstStyle>
            <a:lvl1pPr marL="0" indent="0" algn="l">
              <a:lnSpc>
                <a:spcPct val="130000"/>
              </a:lnSpc>
              <a:spcBef>
                <a:spcPts val="0"/>
              </a:spcBef>
              <a:buClr>
                <a:schemeClr val="accent1"/>
              </a:buClr>
              <a:buFontTx/>
              <a:buNone/>
              <a:defRPr sz="4400" i="1">
                <a:solidFill>
                  <a:schemeClr val="accent1"/>
                </a:solidFill>
              </a:defRPr>
            </a:lvl1pPr>
          </a:lstStyle>
          <a:p>
            <a:pPr lvl="0"/>
            <a:r>
              <a:rPr kumimoji="1" lang="en-US" altLang="ja-JP" dirty="0"/>
              <a:t>Text Goes Here</a:t>
            </a:r>
            <a:endParaRPr kumimoji="1" lang="ja-JP" altLang="en-US" dirty="0"/>
          </a:p>
        </p:txBody>
      </p:sp>
      <p:sp>
        <p:nvSpPr>
          <p:cNvPr id="30" name="テキスト プレースホルダー 5"/>
          <p:cNvSpPr>
            <a:spLocks noGrp="1"/>
          </p:cNvSpPr>
          <p:nvPr>
            <p:ph type="body" sz="quarter" idx="18" hasCustomPrompt="1"/>
          </p:nvPr>
        </p:nvSpPr>
        <p:spPr>
          <a:xfrm>
            <a:off x="5770115" y="5559422"/>
            <a:ext cx="6747769"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26" hasCustomPrompt="1"/>
          </p:nvPr>
        </p:nvSpPr>
        <p:spPr>
          <a:xfrm>
            <a:off x="5770115" y="6248120"/>
            <a:ext cx="6747769" cy="2808793"/>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34" hasCustomPrompt="1"/>
          </p:nvPr>
        </p:nvSpPr>
        <p:spPr>
          <a:xfrm>
            <a:off x="494173" y="5171734"/>
            <a:ext cx="4513256" cy="559820"/>
          </a:xfrm>
        </p:spPr>
        <p:txBody>
          <a:bodyPr numCol="1" spcCol="360000" anchor="t">
            <a:normAutofit/>
          </a:bodyPr>
          <a:lstStyle>
            <a:lvl1pPr marL="0" indent="0" algn="l">
              <a:lnSpc>
                <a:spcPct val="130000"/>
              </a:lnSpc>
              <a:spcBef>
                <a:spcPts val="0"/>
              </a:spcBef>
              <a:buClr>
                <a:schemeClr val="accent1"/>
              </a:buClr>
              <a:buFontTx/>
              <a:buNone/>
              <a:defRPr sz="1800" i="1">
                <a:solidFill>
                  <a:schemeClr val="bg2">
                    <a:lumMod val="9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63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4" decel="100000" fill="hold" grpId="0" nodeType="after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75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0">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additive="base">
                                        <p:cTn id="16"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2" fill="hold" grpId="0" nodeType="afterEffect">
                                  <p:stCondLst>
                                    <p:cond delay="25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right)">
                                      <p:cBhvr>
                                        <p:cTn id="21" dur="500"/>
                                        <p:tgtEl>
                                          <p:spTgt spid="27">
                                            <p:txEl>
                                              <p:pRg st="0" end="0"/>
                                            </p:txEl>
                                          </p:spTgt>
                                        </p:tgtEl>
                                      </p:cBhvr>
                                    </p:animEffect>
                                  </p:childTnLst>
                                </p:cTn>
                              </p:par>
                              <p:par>
                                <p:cTn id="22" presetID="22" presetClass="entr" presetSubtype="2" fill="hold" nodeType="with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right)">
                                      <p:cBhvr>
                                        <p:cTn id="28" dur="500"/>
                                        <p:tgtEl>
                                          <p:spTgt spid="32">
                                            <p:txEl>
                                              <p:pRg st="0" end="0"/>
                                            </p:txEl>
                                          </p:spTgt>
                                        </p:tgtEl>
                                      </p:cBhvr>
                                    </p:animEffect>
                                  </p:childTnLst>
                                </p:cTn>
                              </p:par>
                            </p:childTnLst>
                          </p:cTn>
                        </p:par>
                        <p:par>
                          <p:cTn id="29" fill="hold">
                            <p:stCondLst>
                              <p:cond delay="2750"/>
                            </p:stCondLst>
                            <p:childTnLst>
                              <p:par>
                                <p:cTn id="30" presetID="22" presetClass="entr" presetSubtype="8" fill="hold" grpId="0" nodeType="afterEffect">
                                  <p:stCondLst>
                                    <p:cond delay="50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wipe(left)">
                                      <p:cBhvr>
                                        <p:cTn id="32" dur="500"/>
                                        <p:tgtEl>
                                          <p:spTgt spid="28">
                                            <p:txEl>
                                              <p:pRg st="0" end="0"/>
                                            </p:txEl>
                                          </p:spTgt>
                                        </p:tgtEl>
                                      </p:cBhvr>
                                    </p:animEffect>
                                  </p:childTnLst>
                                </p:cTn>
                              </p:par>
                              <p:par>
                                <p:cTn id="33" presetID="22" presetClass="entr" presetSubtype="8" fill="hold" nodeType="withEffect">
                                  <p:stCondLst>
                                    <p:cond delay="50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build="p">
        <p:tmplLst>
          <p:tmpl lvl="1">
            <p:tnLst>
              <p:par>
                <p:cTn presetID="22" presetClass="entr" presetSubtype="2"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build="p">
        <p:tmplLst>
          <p:tmpl lvl="1">
            <p:tnLst>
              <p:par>
                <p:cTn presetID="22" presetClass="entr" presetSubtype="8"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ppt_x"/>
                          </p:val>
                        </p:tav>
                        <p:tav tm="100000">
                          <p:val>
                            <p:strVal val="#ppt_x"/>
                          </p:val>
                        </p:tav>
                      </p:tavLst>
                    </p:anim>
                    <p:anim calcmode="lin" valueType="num">
                      <p:cBhvr additive="base">
                        <p:cTn dur="75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2" presetClass="entr" presetSubtype="2"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right)">
                      <p:cBhvr>
                        <p:cTn dur="500"/>
                        <p:tgtEl>
                          <p:spTgt spid="3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9158514" y="449943"/>
            <a:ext cx="8653497" cy="890507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Right Triangle 6"/>
          <p:cNvSpPr/>
          <p:nvPr userDrawn="1"/>
        </p:nvSpPr>
        <p:spPr>
          <a:xfrm rot="2700000">
            <a:off x="8693952"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Straight Connector 8"/>
          <p:cNvCxnSpPr>
            <a:stCxn id="7" idx="2"/>
          </p:cNvCxnSpPr>
          <p:nvPr userDrawn="1"/>
        </p:nvCxnSpPr>
        <p:spPr>
          <a:xfrm flipH="1" flipV="1">
            <a:off x="3860203" y="5141913"/>
            <a:ext cx="4710851" cy="79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26" hasCustomPrompt="1"/>
          </p:nvPr>
        </p:nvSpPr>
        <p:spPr>
          <a:xfrm>
            <a:off x="591457" y="5297773"/>
            <a:ext cx="7536543" cy="405724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cxnSp>
        <p:nvCxnSpPr>
          <p:cNvPr id="18" name="Straight Connector 17"/>
          <p:cNvCxnSpPr>
            <a:endCxn id="7" idx="2"/>
          </p:cNvCxnSpPr>
          <p:nvPr userDrawn="1"/>
        </p:nvCxnSpPr>
        <p:spPr>
          <a:xfrm>
            <a:off x="0" y="5141117"/>
            <a:ext cx="8571054" cy="159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タイトル 1"/>
          <p:cNvSpPr>
            <a:spLocks noGrp="1"/>
          </p:cNvSpPr>
          <p:nvPr>
            <p:ph type="title" hasCustomPrompt="1"/>
          </p:nvPr>
        </p:nvSpPr>
        <p:spPr>
          <a:xfrm>
            <a:off x="591457" y="688851"/>
            <a:ext cx="9942286" cy="3879195"/>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81413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750" fill="hold"/>
                                        <p:tgtEl>
                                          <p:spTgt spid="23"/>
                                        </p:tgtEl>
                                        <p:attrNameLst>
                                          <p:attrName>ppt_x</p:attrName>
                                        </p:attrNameLst>
                                      </p:cBhvr>
                                      <p:tavLst>
                                        <p:tav tm="0">
                                          <p:val>
                                            <p:strVal val="#ppt_x"/>
                                          </p:val>
                                        </p:tav>
                                        <p:tav tm="100000">
                                          <p:val>
                                            <p:strVal val="#ppt_x"/>
                                          </p:val>
                                        </p:tav>
                                      </p:tavLst>
                                    </p:anim>
                                    <p:anim calcmode="lin" valueType="num">
                                      <p:cBhvr additive="base">
                                        <p:cTn id="17" dur="750" fill="hold"/>
                                        <p:tgtEl>
                                          <p:spTgt spid="23"/>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left)">
                                      <p:cBhvr>
                                        <p:cTn id="2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5896270" y="742349"/>
            <a:ext cx="8403930" cy="844238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タイトル 1"/>
          <p:cNvSpPr>
            <a:spLocks noGrp="1"/>
          </p:cNvSpPr>
          <p:nvPr>
            <p:ph type="title" hasCustomPrompt="1"/>
          </p:nvPr>
        </p:nvSpPr>
        <p:spPr>
          <a:xfrm>
            <a:off x="591457" y="688851"/>
            <a:ext cx="7701643" cy="3879195"/>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9" name="Diamond 18"/>
          <p:cNvSpPr/>
          <p:nvPr userDrawn="1"/>
        </p:nvSpPr>
        <p:spPr>
          <a:xfrm rot="2700000">
            <a:off x="7097712" y="757713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Diamond 20"/>
          <p:cNvSpPr/>
          <p:nvPr userDrawn="1"/>
        </p:nvSpPr>
        <p:spPr>
          <a:xfrm rot="2700000">
            <a:off x="9650412" y="502670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Diamond 21"/>
          <p:cNvSpPr/>
          <p:nvPr userDrawn="1"/>
        </p:nvSpPr>
        <p:spPr>
          <a:xfrm rot="2700000">
            <a:off x="12242396" y="242366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18" hasCustomPrompt="1"/>
          </p:nvPr>
        </p:nvSpPr>
        <p:spPr>
          <a:xfrm>
            <a:off x="3403600" y="7476774"/>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4" name="テキスト プレースホルダー 5"/>
          <p:cNvSpPr>
            <a:spLocks noGrp="1"/>
          </p:cNvSpPr>
          <p:nvPr>
            <p:ph type="body" sz="quarter" idx="26" hasCustomPrompt="1"/>
          </p:nvPr>
        </p:nvSpPr>
        <p:spPr>
          <a:xfrm>
            <a:off x="7652143" y="7543104"/>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5" name="テキスト プレースホルダー 5"/>
          <p:cNvSpPr>
            <a:spLocks noGrp="1"/>
          </p:cNvSpPr>
          <p:nvPr>
            <p:ph type="body" sz="quarter" idx="27" hasCustomPrompt="1"/>
          </p:nvPr>
        </p:nvSpPr>
        <p:spPr>
          <a:xfrm>
            <a:off x="5896270" y="4927355"/>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8" hasCustomPrompt="1"/>
          </p:nvPr>
        </p:nvSpPr>
        <p:spPr>
          <a:xfrm>
            <a:off x="10144813" y="4993685"/>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9" hasCustomPrompt="1"/>
          </p:nvPr>
        </p:nvSpPr>
        <p:spPr>
          <a:xfrm>
            <a:off x="8445500" y="2323600"/>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8" name="テキスト プレースホルダー 5"/>
          <p:cNvSpPr>
            <a:spLocks noGrp="1"/>
          </p:cNvSpPr>
          <p:nvPr>
            <p:ph type="body" sz="quarter" idx="30" hasCustomPrompt="1"/>
          </p:nvPr>
        </p:nvSpPr>
        <p:spPr>
          <a:xfrm>
            <a:off x="12694043" y="2389930"/>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1" name="Straight Connector 30"/>
          <p:cNvCxnSpPr/>
          <p:nvPr userDrawn="1"/>
        </p:nvCxnSpPr>
        <p:spPr>
          <a:xfrm flipH="1">
            <a:off x="0" y="9184732"/>
            <a:ext cx="589627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4300200" y="742349"/>
            <a:ext cx="3987800" cy="1"/>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2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 presetClass="entr" presetSubtype="8" decel="100000" fill="hold" grpId="0" nodeType="after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24">
                                            <p:txEl>
                                              <p:pRg st="0" end="0"/>
                                            </p:txEl>
                                          </p:spTgt>
                                        </p:tgtEl>
                                        <p:attrNameLst>
                                          <p:attrName>style.visibility</p:attrName>
                                        </p:attrNameLst>
                                      </p:cBhvr>
                                      <p:to>
                                        <p:strVal val="visible"/>
                                      </p:to>
                                    </p:set>
                                    <p:anim calcmode="lin" valueType="num">
                                      <p:cBhvr additive="base">
                                        <p:cTn id="27"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250"/>
                            </p:stCondLst>
                            <p:childTnLst>
                              <p:par>
                                <p:cTn id="34" presetID="2" presetClass="entr" presetSubtype="8" decel="100000" fill="hold" grpId="0" nodeType="after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 calcmode="lin" valueType="num">
                                      <p:cBhvr additive="base">
                                        <p:cTn id="3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7" dur="750" fill="hold"/>
                                        <p:tgtEl>
                                          <p:spTgt spid="25">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4500"/>
                            </p:stCondLst>
                            <p:childTnLst>
                              <p:par>
                                <p:cTn id="47" presetID="2" presetClass="entr" presetSubtype="8" decel="100000" fill="hold" grpId="0" nodeType="after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 calcmode="lin" valueType="num">
                                      <p:cBhvr additive="base">
                                        <p:cTn id="49" dur="75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27">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250"/>
                                  </p:stCondLst>
                                  <p:childTnLst>
                                    <p:set>
                                      <p:cBhvr>
                                        <p:cTn id="52" dur="1" fill="hold">
                                          <p:stCondLst>
                                            <p:cond delay="0"/>
                                          </p:stCondLst>
                                        </p:cTn>
                                        <p:tgtEl>
                                          <p:spTgt spid="28">
                                            <p:txEl>
                                              <p:pRg st="0" end="0"/>
                                            </p:txEl>
                                          </p:spTgt>
                                        </p:tgtEl>
                                        <p:attrNameLst>
                                          <p:attrName>style.visibility</p:attrName>
                                        </p:attrNameLst>
                                      </p:cBhvr>
                                      <p:to>
                                        <p:strVal val="visible"/>
                                      </p:to>
                                    </p:set>
                                    <p:anim calcmode="lin" valueType="num">
                                      <p:cBhvr additive="base">
                                        <p:cTn id="53"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5" fill="hold">
                            <p:stCondLst>
                              <p:cond delay="5250"/>
                            </p:stCondLst>
                            <p:childTnLst>
                              <p:par>
                                <p:cTn id="56" presetID="2" presetClass="entr" presetSubtype="4" decel="100000" fill="hold" grpId="0" nodeType="afterEffect">
                                  <p:stCondLst>
                                    <p:cond delay="0"/>
                                  </p:stCondLst>
                                  <p:iterate type="wd">
                                    <p:tmPct val="10000"/>
                                  </p:iterate>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750" fill="hold"/>
                                        <p:tgtEl>
                                          <p:spTgt spid="15"/>
                                        </p:tgtEl>
                                        <p:attrNameLst>
                                          <p:attrName>ppt_x</p:attrName>
                                        </p:attrNameLst>
                                      </p:cBhvr>
                                      <p:tavLst>
                                        <p:tav tm="0">
                                          <p:val>
                                            <p:strVal val="#ppt_x"/>
                                          </p:val>
                                        </p:tav>
                                        <p:tav tm="100000">
                                          <p:val>
                                            <p:strVal val="#ppt_x"/>
                                          </p:val>
                                        </p:tav>
                                      </p:tavLst>
                                    </p:anim>
                                    <p:anim calcmode="lin" valueType="num">
                                      <p:cBhvr additive="base">
                                        <p:cTn id="59" dur="7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1" grpId="0" animBg="1"/>
      <p:bldP spid="22" grpId="0" animBg="1"/>
      <p:bldP spid="23" grpId="0" build="p">
        <p:tmplLst>
          <p:tmpl lvl="1">
            <p:tnLst>
              <p:par>
                <p:cTn presetID="2" presetClass="entr" presetSubtype="8"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0-#ppt_w/2"/>
                          </p:val>
                        </p:tav>
                        <p:tav tm="100000">
                          <p:val>
                            <p:strVal val="#ppt_x"/>
                          </p:val>
                        </p:tav>
                      </p:tavLst>
                    </p:anim>
                    <p:anim calcmode="lin" valueType="num">
                      <p:cBhvr additive="base">
                        <p:cTn dur="75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8" name="Group 47"/>
          <p:cNvGrpSpPr/>
          <p:nvPr userDrawn="1"/>
        </p:nvGrpSpPr>
        <p:grpSpPr>
          <a:xfrm>
            <a:off x="9186199" y="3303099"/>
            <a:ext cx="2064368" cy="1640869"/>
            <a:chOff x="9186199" y="2684120"/>
            <a:chExt cx="2064368" cy="1640869"/>
          </a:xfrm>
        </p:grpSpPr>
        <p:sp>
          <p:nvSpPr>
            <p:cNvPr id="27" name="Freeform: Shape 26"/>
            <p:cNvSpPr/>
            <p:nvPr userDrawn="1"/>
          </p:nvSpPr>
          <p:spPr>
            <a:xfrm>
              <a:off x="9186199" y="2684120"/>
              <a:ext cx="2064368" cy="1640869"/>
            </a:xfrm>
            <a:custGeom>
              <a:avLst/>
              <a:gdLst>
                <a:gd name="connsiteX0" fmla="*/ 0 w 2408609"/>
                <a:gd name="connsiteY0" fmla="*/ 0 h 1914490"/>
                <a:gd name="connsiteX1" fmla="*/ 98444 w 2408609"/>
                <a:gd name="connsiteY1" fmla="*/ 2489 h 1914490"/>
                <a:gd name="connsiteX2" fmla="*/ 2330455 w 2408609"/>
                <a:gd name="connsiteY2" fmla="*/ 1264026 h 1914490"/>
                <a:gd name="connsiteX3" fmla="*/ 2408609 w 2408609"/>
                <a:gd name="connsiteY3" fmla="*/ 1392672 h 1914490"/>
                <a:gd name="connsiteX4" fmla="*/ 1504793 w 2408609"/>
                <a:gd name="connsiteY4" fmla="*/ 1914490 h 1914490"/>
                <a:gd name="connsiteX5" fmla="*/ 1464388 w 2408609"/>
                <a:gd name="connsiteY5" fmla="*/ 1847982 h 1914490"/>
                <a:gd name="connsiteX6" fmla="*/ 137396 w 2408609"/>
                <a:gd name="connsiteY6" fmla="*/ 1052618 h 1914490"/>
                <a:gd name="connsiteX7" fmla="*/ 0 w 2408609"/>
                <a:gd name="connsiteY7" fmla="*/ 1045680 h 1914490"/>
                <a:gd name="connsiteX8" fmla="*/ 0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0" y="0"/>
                  </a:moveTo>
                  <a:lnTo>
                    <a:pt x="98444" y="2489"/>
                  </a:lnTo>
                  <a:cubicBezTo>
                    <a:pt x="1027802" y="49599"/>
                    <a:pt x="1840516" y="538821"/>
                    <a:pt x="2330455" y="1264026"/>
                  </a:cubicBezTo>
                  <a:lnTo>
                    <a:pt x="2408609" y="1392672"/>
                  </a:lnTo>
                  <a:lnTo>
                    <a:pt x="1504793" y="1914490"/>
                  </a:lnTo>
                  <a:lnTo>
                    <a:pt x="1464388" y="1847982"/>
                  </a:lnTo>
                  <a:cubicBezTo>
                    <a:pt x="1169159" y="1410986"/>
                    <a:pt x="689669" y="1108705"/>
                    <a:pt x="137396" y="1052618"/>
                  </a:cubicBezTo>
                  <a:lnTo>
                    <a:pt x="0" y="104568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TextBox 41"/>
            <p:cNvSpPr txBox="1"/>
            <p:nvPr userDrawn="1"/>
          </p:nvSpPr>
          <p:spPr>
            <a:xfrm>
              <a:off x="9772054" y="306806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49" name="Group 48"/>
          <p:cNvGrpSpPr/>
          <p:nvPr userDrawn="1"/>
        </p:nvGrpSpPr>
        <p:grpSpPr>
          <a:xfrm>
            <a:off x="10519742" y="4568879"/>
            <a:ext cx="1083911" cy="2385613"/>
            <a:chOff x="10519742" y="3949900"/>
            <a:chExt cx="1083911" cy="2385613"/>
          </a:xfrm>
        </p:grpSpPr>
        <p:sp>
          <p:nvSpPr>
            <p:cNvPr id="22" name="Freeform: Shape 21"/>
            <p:cNvSpPr/>
            <p:nvPr userDrawn="1"/>
          </p:nvSpPr>
          <p:spPr>
            <a:xfrm>
              <a:off x="10519742" y="3949900"/>
              <a:ext cx="1083911" cy="2385613"/>
            </a:xfrm>
            <a:custGeom>
              <a:avLst/>
              <a:gdLst>
                <a:gd name="connsiteX0" fmla="*/ 903834 w 1264657"/>
                <a:gd name="connsiteY0" fmla="*/ 0 h 2783422"/>
                <a:gd name="connsiteX1" fmla="*/ 918287 w 1264657"/>
                <a:gd name="connsiteY1" fmla="*/ 23790 h 2783422"/>
                <a:gd name="connsiteX2" fmla="*/ 1264657 w 1264657"/>
                <a:gd name="connsiteY2" fmla="*/ 1391711 h 2783422"/>
                <a:gd name="connsiteX3" fmla="*/ 918287 w 1264657"/>
                <a:gd name="connsiteY3" fmla="*/ 2759632 h 2783422"/>
                <a:gd name="connsiteX4" fmla="*/ 903835 w 1264657"/>
                <a:gd name="connsiteY4" fmla="*/ 2783422 h 2783422"/>
                <a:gd name="connsiteX5" fmla="*/ 1 w 1264657"/>
                <a:gd name="connsiteY5" fmla="*/ 2261593 h 2783422"/>
                <a:gd name="connsiteX6" fmla="*/ 76770 w 1264657"/>
                <a:gd name="connsiteY6" fmla="*/ 2102227 h 2783422"/>
                <a:gd name="connsiteX7" fmla="*/ 220217 w 1264657"/>
                <a:gd name="connsiteY7" fmla="*/ 1391711 h 2783422"/>
                <a:gd name="connsiteX8" fmla="*/ 76770 w 1264657"/>
                <a:gd name="connsiteY8" fmla="*/ 681195 h 2783422"/>
                <a:gd name="connsiteX9" fmla="*/ 0 w 1264657"/>
                <a:gd name="connsiteY9" fmla="*/ 521829 h 2783422"/>
                <a:gd name="connsiteX10" fmla="*/ 903834 w 1264657"/>
                <a:gd name="connsiteY10" fmla="*/ 0 h 278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7" h="2783422">
                  <a:moveTo>
                    <a:pt x="903834" y="0"/>
                  </a:moveTo>
                  <a:lnTo>
                    <a:pt x="918287" y="23790"/>
                  </a:lnTo>
                  <a:cubicBezTo>
                    <a:pt x="1139183" y="430422"/>
                    <a:pt x="1264657" y="896414"/>
                    <a:pt x="1264657" y="1391711"/>
                  </a:cubicBezTo>
                  <a:cubicBezTo>
                    <a:pt x="1264657" y="1887009"/>
                    <a:pt x="1139183" y="2353000"/>
                    <a:pt x="918287" y="2759632"/>
                  </a:cubicBezTo>
                  <a:lnTo>
                    <a:pt x="903835" y="2783422"/>
                  </a:lnTo>
                  <a:lnTo>
                    <a:pt x="1" y="2261593"/>
                  </a:lnTo>
                  <a:lnTo>
                    <a:pt x="76770" y="2102227"/>
                  </a:lnTo>
                  <a:cubicBezTo>
                    <a:pt x="169139" y="1883843"/>
                    <a:pt x="220217" y="1643742"/>
                    <a:pt x="220217" y="1391711"/>
                  </a:cubicBezTo>
                  <a:cubicBezTo>
                    <a:pt x="220217" y="1139680"/>
                    <a:pt x="169139" y="899579"/>
                    <a:pt x="76770" y="681195"/>
                  </a:cubicBezTo>
                  <a:lnTo>
                    <a:pt x="0" y="521829"/>
                  </a:lnTo>
                  <a:lnTo>
                    <a:pt x="90383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TextBox 42"/>
            <p:cNvSpPr txBox="1"/>
            <p:nvPr userDrawn="1"/>
          </p:nvSpPr>
          <p:spPr>
            <a:xfrm>
              <a:off x="10791080" y="4819540"/>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50" name="Group 49"/>
          <p:cNvGrpSpPr/>
          <p:nvPr userDrawn="1"/>
        </p:nvGrpSpPr>
        <p:grpSpPr>
          <a:xfrm>
            <a:off x="9186199" y="6579402"/>
            <a:ext cx="2064368" cy="1640869"/>
            <a:chOff x="9186199" y="5960423"/>
            <a:chExt cx="2064368" cy="1640869"/>
          </a:xfrm>
        </p:grpSpPr>
        <p:sp>
          <p:nvSpPr>
            <p:cNvPr id="19" name="Freeform: Shape 18"/>
            <p:cNvSpPr/>
            <p:nvPr userDrawn="1"/>
          </p:nvSpPr>
          <p:spPr>
            <a:xfrm>
              <a:off x="9186199" y="5960423"/>
              <a:ext cx="2064368" cy="1640869"/>
            </a:xfrm>
            <a:custGeom>
              <a:avLst/>
              <a:gdLst>
                <a:gd name="connsiteX0" fmla="*/ 1504793 w 2408609"/>
                <a:gd name="connsiteY0" fmla="*/ 0 h 1914490"/>
                <a:gd name="connsiteX1" fmla="*/ 2408609 w 2408609"/>
                <a:gd name="connsiteY1" fmla="*/ 521818 h 1914490"/>
                <a:gd name="connsiteX2" fmla="*/ 2330455 w 2408609"/>
                <a:gd name="connsiteY2" fmla="*/ 650464 h 1914490"/>
                <a:gd name="connsiteX3" fmla="*/ 98444 w 2408609"/>
                <a:gd name="connsiteY3" fmla="*/ 1912001 h 1914490"/>
                <a:gd name="connsiteX4" fmla="*/ 0 w 2408609"/>
                <a:gd name="connsiteY4" fmla="*/ 1914490 h 1914490"/>
                <a:gd name="connsiteX5" fmla="*/ 0 w 2408609"/>
                <a:gd name="connsiteY5" fmla="*/ 868810 h 1914490"/>
                <a:gd name="connsiteX6" fmla="*/ 137396 w 2408609"/>
                <a:gd name="connsiteY6" fmla="*/ 861872 h 1914490"/>
                <a:gd name="connsiteX7" fmla="*/ 1464388 w 2408609"/>
                <a:gd name="connsiteY7" fmla="*/ 66508 h 1914490"/>
                <a:gd name="connsiteX8" fmla="*/ 1504793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1504793" y="0"/>
                  </a:moveTo>
                  <a:lnTo>
                    <a:pt x="2408609" y="521818"/>
                  </a:lnTo>
                  <a:lnTo>
                    <a:pt x="2330455" y="650464"/>
                  </a:lnTo>
                  <a:cubicBezTo>
                    <a:pt x="1840516" y="1375669"/>
                    <a:pt x="1027802" y="1864892"/>
                    <a:pt x="98444" y="1912001"/>
                  </a:cubicBezTo>
                  <a:lnTo>
                    <a:pt x="0" y="1914490"/>
                  </a:lnTo>
                  <a:lnTo>
                    <a:pt x="0" y="868810"/>
                  </a:lnTo>
                  <a:lnTo>
                    <a:pt x="137396" y="861872"/>
                  </a:lnTo>
                  <a:cubicBezTo>
                    <a:pt x="689669" y="805786"/>
                    <a:pt x="1169159" y="503504"/>
                    <a:pt x="1464388" y="66508"/>
                  </a:cubicBezTo>
                  <a:lnTo>
                    <a:pt x="150479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TextBox 43"/>
            <p:cNvSpPr txBox="1"/>
            <p:nvPr userDrawn="1"/>
          </p:nvSpPr>
          <p:spPr>
            <a:xfrm>
              <a:off x="9778466" y="6520721"/>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51" name="Group 50"/>
          <p:cNvGrpSpPr/>
          <p:nvPr userDrawn="1"/>
        </p:nvGrpSpPr>
        <p:grpSpPr>
          <a:xfrm>
            <a:off x="7037432" y="6579402"/>
            <a:ext cx="2064368" cy="1640869"/>
            <a:chOff x="7037432" y="5960423"/>
            <a:chExt cx="2064368" cy="1640869"/>
          </a:xfrm>
        </p:grpSpPr>
        <p:sp>
          <p:nvSpPr>
            <p:cNvPr id="20" name="Freeform: Shape 19"/>
            <p:cNvSpPr/>
            <p:nvPr userDrawn="1"/>
          </p:nvSpPr>
          <p:spPr>
            <a:xfrm>
              <a:off x="7037432" y="5960423"/>
              <a:ext cx="2064368" cy="1640869"/>
            </a:xfrm>
            <a:custGeom>
              <a:avLst/>
              <a:gdLst>
                <a:gd name="connsiteX0" fmla="*/ 903815 w 2408609"/>
                <a:gd name="connsiteY0" fmla="*/ 0 h 1914490"/>
                <a:gd name="connsiteX1" fmla="*/ 944220 w 2408609"/>
                <a:gd name="connsiteY1" fmla="*/ 66508 h 1914490"/>
                <a:gd name="connsiteX2" fmla="*/ 2271212 w 2408609"/>
                <a:gd name="connsiteY2" fmla="*/ 861872 h 1914490"/>
                <a:gd name="connsiteX3" fmla="*/ 2408609 w 2408609"/>
                <a:gd name="connsiteY3" fmla="*/ 868810 h 1914490"/>
                <a:gd name="connsiteX4" fmla="*/ 2408609 w 2408609"/>
                <a:gd name="connsiteY4" fmla="*/ 1914490 h 1914490"/>
                <a:gd name="connsiteX5" fmla="*/ 2310166 w 2408609"/>
                <a:gd name="connsiteY5" fmla="*/ 1912001 h 1914490"/>
                <a:gd name="connsiteX6" fmla="*/ 78155 w 2408609"/>
                <a:gd name="connsiteY6" fmla="*/ 650464 h 1914490"/>
                <a:gd name="connsiteX7" fmla="*/ 0 w 2408609"/>
                <a:gd name="connsiteY7" fmla="*/ 521817 h 1914490"/>
                <a:gd name="connsiteX8" fmla="*/ 903815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903815" y="0"/>
                  </a:moveTo>
                  <a:lnTo>
                    <a:pt x="944220" y="66508"/>
                  </a:lnTo>
                  <a:cubicBezTo>
                    <a:pt x="1239449" y="503504"/>
                    <a:pt x="1718939" y="805786"/>
                    <a:pt x="2271212" y="861872"/>
                  </a:cubicBezTo>
                  <a:lnTo>
                    <a:pt x="2408609" y="868810"/>
                  </a:lnTo>
                  <a:lnTo>
                    <a:pt x="2408609" y="1914490"/>
                  </a:lnTo>
                  <a:lnTo>
                    <a:pt x="2310166" y="1912001"/>
                  </a:lnTo>
                  <a:cubicBezTo>
                    <a:pt x="1380808" y="1864892"/>
                    <a:pt x="568095" y="1375669"/>
                    <a:pt x="78155" y="650464"/>
                  </a:cubicBezTo>
                  <a:lnTo>
                    <a:pt x="0" y="521817"/>
                  </a:lnTo>
                  <a:lnTo>
                    <a:pt x="9038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TextBox 44"/>
            <p:cNvSpPr txBox="1"/>
            <p:nvPr userDrawn="1"/>
          </p:nvSpPr>
          <p:spPr>
            <a:xfrm>
              <a:off x="7757747" y="6520721"/>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2" name="Group 51"/>
          <p:cNvGrpSpPr/>
          <p:nvPr userDrawn="1"/>
        </p:nvGrpSpPr>
        <p:grpSpPr>
          <a:xfrm>
            <a:off x="6684347" y="4568880"/>
            <a:ext cx="1083909" cy="2385611"/>
            <a:chOff x="6684347" y="3949901"/>
            <a:chExt cx="1083909" cy="2385611"/>
          </a:xfrm>
        </p:grpSpPr>
        <p:sp>
          <p:nvSpPr>
            <p:cNvPr id="21" name="Freeform: Shape 20"/>
            <p:cNvSpPr/>
            <p:nvPr userDrawn="1"/>
          </p:nvSpPr>
          <p:spPr>
            <a:xfrm>
              <a:off x="6684347" y="3949901"/>
              <a:ext cx="1083909" cy="2385611"/>
            </a:xfrm>
            <a:custGeom>
              <a:avLst/>
              <a:gdLst>
                <a:gd name="connsiteX0" fmla="*/ 360823 w 1264655"/>
                <a:gd name="connsiteY0" fmla="*/ 0 h 2783420"/>
                <a:gd name="connsiteX1" fmla="*/ 1264655 w 1264655"/>
                <a:gd name="connsiteY1" fmla="*/ 521828 h 2783420"/>
                <a:gd name="connsiteX2" fmla="*/ 1187885 w 1264655"/>
                <a:gd name="connsiteY2" fmla="*/ 681194 h 2783420"/>
                <a:gd name="connsiteX3" fmla="*/ 1044438 w 1264655"/>
                <a:gd name="connsiteY3" fmla="*/ 1391710 h 2783420"/>
                <a:gd name="connsiteX4" fmla="*/ 1187885 w 1264655"/>
                <a:gd name="connsiteY4" fmla="*/ 2102226 h 2783420"/>
                <a:gd name="connsiteX5" fmla="*/ 1264655 w 1264655"/>
                <a:gd name="connsiteY5" fmla="*/ 2261592 h 2783420"/>
                <a:gd name="connsiteX6" fmla="*/ 360822 w 1264655"/>
                <a:gd name="connsiteY6" fmla="*/ 2783420 h 2783420"/>
                <a:gd name="connsiteX7" fmla="*/ 346370 w 1264655"/>
                <a:gd name="connsiteY7" fmla="*/ 2759631 h 2783420"/>
                <a:gd name="connsiteX8" fmla="*/ 0 w 1264655"/>
                <a:gd name="connsiteY8" fmla="*/ 1391710 h 2783420"/>
                <a:gd name="connsiteX9" fmla="*/ 346370 w 1264655"/>
                <a:gd name="connsiteY9" fmla="*/ 23789 h 2783420"/>
                <a:gd name="connsiteX10" fmla="*/ 360823 w 1264655"/>
                <a:gd name="connsiteY10" fmla="*/ 0 h 278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5" h="2783420">
                  <a:moveTo>
                    <a:pt x="360823" y="0"/>
                  </a:moveTo>
                  <a:lnTo>
                    <a:pt x="1264655" y="521828"/>
                  </a:lnTo>
                  <a:lnTo>
                    <a:pt x="1187885" y="681194"/>
                  </a:lnTo>
                  <a:cubicBezTo>
                    <a:pt x="1095516" y="899578"/>
                    <a:pt x="1044438" y="1139679"/>
                    <a:pt x="1044438" y="1391710"/>
                  </a:cubicBezTo>
                  <a:cubicBezTo>
                    <a:pt x="1044438" y="1643741"/>
                    <a:pt x="1095516" y="1883842"/>
                    <a:pt x="1187885" y="2102226"/>
                  </a:cubicBezTo>
                  <a:lnTo>
                    <a:pt x="1264655" y="2261592"/>
                  </a:lnTo>
                  <a:lnTo>
                    <a:pt x="360822" y="2783420"/>
                  </a:lnTo>
                  <a:lnTo>
                    <a:pt x="346370" y="2759631"/>
                  </a:lnTo>
                  <a:cubicBezTo>
                    <a:pt x="125475" y="2352999"/>
                    <a:pt x="0" y="1887008"/>
                    <a:pt x="0" y="1391710"/>
                  </a:cubicBezTo>
                  <a:cubicBezTo>
                    <a:pt x="0" y="896413"/>
                    <a:pt x="125475" y="430421"/>
                    <a:pt x="346370" y="23789"/>
                  </a:cubicBezTo>
                  <a:lnTo>
                    <a:pt x="3608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TextBox 45"/>
            <p:cNvSpPr txBox="1"/>
            <p:nvPr userDrawn="1"/>
          </p:nvSpPr>
          <p:spPr>
            <a:xfrm>
              <a:off x="6804493" y="4819540"/>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3" name="Group 52"/>
          <p:cNvGrpSpPr/>
          <p:nvPr userDrawn="1"/>
        </p:nvGrpSpPr>
        <p:grpSpPr>
          <a:xfrm>
            <a:off x="7037433" y="3303099"/>
            <a:ext cx="2064366" cy="1640869"/>
            <a:chOff x="7037433" y="2684120"/>
            <a:chExt cx="2064366" cy="1640869"/>
          </a:xfrm>
        </p:grpSpPr>
        <p:sp>
          <p:nvSpPr>
            <p:cNvPr id="26" name="Freeform: Shape 25"/>
            <p:cNvSpPr/>
            <p:nvPr userDrawn="1"/>
          </p:nvSpPr>
          <p:spPr>
            <a:xfrm>
              <a:off x="7037433" y="2684120"/>
              <a:ext cx="2064366" cy="1640869"/>
            </a:xfrm>
            <a:custGeom>
              <a:avLst/>
              <a:gdLst>
                <a:gd name="connsiteX0" fmla="*/ 2408607 w 2408607"/>
                <a:gd name="connsiteY0" fmla="*/ 0 h 1914490"/>
                <a:gd name="connsiteX1" fmla="*/ 2408607 w 2408607"/>
                <a:gd name="connsiteY1" fmla="*/ 1045680 h 1914490"/>
                <a:gd name="connsiteX2" fmla="*/ 2271211 w 2408607"/>
                <a:gd name="connsiteY2" fmla="*/ 1052618 h 1914490"/>
                <a:gd name="connsiteX3" fmla="*/ 944219 w 2408607"/>
                <a:gd name="connsiteY3" fmla="*/ 1847982 h 1914490"/>
                <a:gd name="connsiteX4" fmla="*/ 903814 w 2408607"/>
                <a:gd name="connsiteY4" fmla="*/ 1914490 h 1914490"/>
                <a:gd name="connsiteX5" fmla="*/ 0 w 2408607"/>
                <a:gd name="connsiteY5" fmla="*/ 1392673 h 1914490"/>
                <a:gd name="connsiteX6" fmla="*/ 78154 w 2408607"/>
                <a:gd name="connsiteY6" fmla="*/ 1264026 h 1914490"/>
                <a:gd name="connsiteX7" fmla="*/ 2310165 w 2408607"/>
                <a:gd name="connsiteY7" fmla="*/ 2489 h 1914490"/>
                <a:gd name="connsiteX8" fmla="*/ 2408607 w 2408607"/>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7" h="1914490">
                  <a:moveTo>
                    <a:pt x="2408607" y="0"/>
                  </a:moveTo>
                  <a:lnTo>
                    <a:pt x="2408607" y="1045680"/>
                  </a:lnTo>
                  <a:lnTo>
                    <a:pt x="2271211" y="1052618"/>
                  </a:lnTo>
                  <a:cubicBezTo>
                    <a:pt x="1718938" y="1108705"/>
                    <a:pt x="1239448" y="1410986"/>
                    <a:pt x="944219" y="1847982"/>
                  </a:cubicBezTo>
                  <a:lnTo>
                    <a:pt x="903814" y="1914490"/>
                  </a:lnTo>
                  <a:lnTo>
                    <a:pt x="0" y="1392673"/>
                  </a:lnTo>
                  <a:lnTo>
                    <a:pt x="78154" y="1264026"/>
                  </a:lnTo>
                  <a:cubicBezTo>
                    <a:pt x="568094" y="538821"/>
                    <a:pt x="1380807" y="49599"/>
                    <a:pt x="2310165" y="2489"/>
                  </a:cubicBezTo>
                  <a:lnTo>
                    <a:pt x="240860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TextBox 46"/>
            <p:cNvSpPr txBox="1"/>
            <p:nvPr userDrawn="1"/>
          </p:nvSpPr>
          <p:spPr>
            <a:xfrm>
              <a:off x="7751335" y="3068065"/>
              <a:ext cx="704039" cy="646331"/>
            </a:xfrm>
            <a:prstGeom prst="rect">
              <a:avLst/>
            </a:prstGeom>
            <a:noFill/>
          </p:spPr>
          <p:txBody>
            <a:bodyPr wrap="none" rtlCol="0">
              <a:spAutoFit/>
            </a:bodyPr>
            <a:lstStyle/>
            <a:p>
              <a:pPr algn="ctr"/>
              <a:r>
                <a:rPr kumimoji="1" lang="en-US" altLang="ja-JP" sz="3600" i="1" dirty="0">
                  <a:solidFill>
                    <a:schemeClr val="bg1"/>
                  </a:solidFill>
                </a:rPr>
                <a:t>06</a:t>
              </a:r>
              <a:endParaRPr kumimoji="1" lang="ja-JP" altLang="en-US" sz="3600" i="1" dirty="0">
                <a:solidFill>
                  <a:schemeClr val="bg1"/>
                </a:solidFill>
              </a:endParaRPr>
            </a:p>
          </p:txBody>
        </p:sp>
      </p:grpSp>
      <p:sp>
        <p:nvSpPr>
          <p:cNvPr id="5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7" name="テキスト プレースホルダー 5"/>
          <p:cNvSpPr>
            <a:spLocks noGrp="1"/>
          </p:cNvSpPr>
          <p:nvPr>
            <p:ph type="body" sz="quarter" idx="18" hasCustomPrompt="1"/>
          </p:nvPr>
        </p:nvSpPr>
        <p:spPr>
          <a:xfrm>
            <a:off x="11422743" y="2851569"/>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58" name="テキスト プレースホルダー 5"/>
          <p:cNvSpPr>
            <a:spLocks noGrp="1"/>
          </p:cNvSpPr>
          <p:nvPr>
            <p:ph type="body" sz="quarter" idx="19" hasCustomPrompt="1"/>
          </p:nvPr>
        </p:nvSpPr>
        <p:spPr>
          <a:xfrm>
            <a:off x="11422743" y="3374089"/>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59" name="テキスト プレースホルダー 5"/>
          <p:cNvSpPr>
            <a:spLocks noGrp="1"/>
          </p:cNvSpPr>
          <p:nvPr>
            <p:ph type="body" sz="quarter" idx="20" hasCustomPrompt="1"/>
          </p:nvPr>
        </p:nvSpPr>
        <p:spPr>
          <a:xfrm>
            <a:off x="12067513" y="518570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0" name="テキスト プレースホルダー 5"/>
          <p:cNvSpPr>
            <a:spLocks noGrp="1"/>
          </p:cNvSpPr>
          <p:nvPr>
            <p:ph type="body" sz="quarter" idx="21" hasCustomPrompt="1"/>
          </p:nvPr>
        </p:nvSpPr>
        <p:spPr>
          <a:xfrm>
            <a:off x="12067513" y="5708221"/>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1" name="テキスト プレースホルダー 5"/>
          <p:cNvSpPr>
            <a:spLocks noGrp="1"/>
          </p:cNvSpPr>
          <p:nvPr>
            <p:ph type="body" sz="quarter" idx="22" hasCustomPrompt="1"/>
          </p:nvPr>
        </p:nvSpPr>
        <p:spPr>
          <a:xfrm>
            <a:off x="11422743" y="7519833"/>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2" name="テキスト プレースホルダー 5"/>
          <p:cNvSpPr>
            <a:spLocks noGrp="1"/>
          </p:cNvSpPr>
          <p:nvPr>
            <p:ph type="body" sz="quarter" idx="23" hasCustomPrompt="1"/>
          </p:nvPr>
        </p:nvSpPr>
        <p:spPr>
          <a:xfrm>
            <a:off x="11422743" y="8042353"/>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3" name="テキスト プレースホルダー 5"/>
          <p:cNvSpPr>
            <a:spLocks noGrp="1"/>
          </p:cNvSpPr>
          <p:nvPr>
            <p:ph type="body" sz="quarter" idx="24" hasCustomPrompt="1"/>
          </p:nvPr>
        </p:nvSpPr>
        <p:spPr>
          <a:xfrm>
            <a:off x="1457318" y="2866076"/>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4" name="テキスト プレースホルダー 5"/>
          <p:cNvSpPr>
            <a:spLocks noGrp="1"/>
          </p:cNvSpPr>
          <p:nvPr>
            <p:ph type="body" sz="quarter" idx="25" hasCustomPrompt="1"/>
          </p:nvPr>
        </p:nvSpPr>
        <p:spPr>
          <a:xfrm>
            <a:off x="1457318" y="3388596"/>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797209" y="5200208"/>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6" name="テキスト プレースホルダー 5"/>
          <p:cNvSpPr>
            <a:spLocks noGrp="1"/>
          </p:cNvSpPr>
          <p:nvPr>
            <p:ph type="body" sz="quarter" idx="27" hasCustomPrompt="1"/>
          </p:nvPr>
        </p:nvSpPr>
        <p:spPr>
          <a:xfrm>
            <a:off x="797209" y="5722728"/>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457318" y="753434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8" name="テキスト プレースホルダー 5"/>
          <p:cNvSpPr>
            <a:spLocks noGrp="1"/>
          </p:cNvSpPr>
          <p:nvPr>
            <p:ph type="body" sz="quarter" idx="29" hasCustomPrompt="1"/>
          </p:nvPr>
        </p:nvSpPr>
        <p:spPr>
          <a:xfrm>
            <a:off x="1457318" y="8056860"/>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70" name="Straight Connector 69"/>
          <p:cNvCxnSpPr>
            <a:stCxn id="42" idx="0"/>
            <a:endCxn id="57" idx="1"/>
          </p:cNvCxnSpPr>
          <p:nvPr userDrawn="1"/>
        </p:nvCxnSpPr>
        <p:spPr>
          <a:xfrm rot="5400000" flipH="1" flipV="1">
            <a:off x="10489928" y="2754230"/>
            <a:ext cx="566961" cy="12986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Straight Connector 69"/>
          <p:cNvCxnSpPr>
            <a:stCxn id="43" idx="3"/>
            <a:endCxn id="59" idx="1"/>
          </p:cNvCxnSpPr>
          <p:nvPr userDrawn="1"/>
        </p:nvCxnSpPr>
        <p:spPr>
          <a:xfrm flipV="1">
            <a:off x="11482295" y="5454215"/>
            <a:ext cx="585218" cy="307470"/>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Straight Connector 69"/>
          <p:cNvCxnSpPr>
            <a:endCxn id="61" idx="1"/>
          </p:cNvCxnSpPr>
          <p:nvPr userDrawn="1"/>
        </p:nvCxnSpPr>
        <p:spPr>
          <a:xfrm flipV="1">
            <a:off x="10124075" y="7788347"/>
            <a:ext cx="1298668" cy="1"/>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Straight Connector 69"/>
          <p:cNvCxnSpPr>
            <a:stCxn id="63" idx="3"/>
            <a:endCxn id="47" idx="0"/>
          </p:cNvCxnSpPr>
          <p:nvPr userDrawn="1"/>
        </p:nvCxnSpPr>
        <p:spPr>
          <a:xfrm>
            <a:off x="6803264" y="3134590"/>
            <a:ext cx="1300091" cy="55245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69"/>
          <p:cNvCxnSpPr>
            <a:stCxn id="67" idx="3"/>
          </p:cNvCxnSpPr>
          <p:nvPr userDrawn="1"/>
        </p:nvCxnSpPr>
        <p:spPr>
          <a:xfrm flipV="1">
            <a:off x="6803264" y="7786031"/>
            <a:ext cx="1300091" cy="168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6" name="Straight Connector 69"/>
          <p:cNvCxnSpPr>
            <a:stCxn id="65" idx="3"/>
            <a:endCxn id="46" idx="1"/>
          </p:cNvCxnSpPr>
          <p:nvPr userDrawn="1"/>
        </p:nvCxnSpPr>
        <p:spPr>
          <a:xfrm>
            <a:off x="6143155" y="5468722"/>
            <a:ext cx="661338" cy="2929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2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12" decel="100000"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750" fill="hold"/>
                                        <p:tgtEl>
                                          <p:spTgt spid="48"/>
                                        </p:tgtEl>
                                        <p:attrNameLst>
                                          <p:attrName>ppt_x</p:attrName>
                                        </p:attrNameLst>
                                      </p:cBhvr>
                                      <p:tavLst>
                                        <p:tav tm="0">
                                          <p:val>
                                            <p:strVal val="0-#ppt_w/2"/>
                                          </p:val>
                                        </p:tav>
                                        <p:tav tm="100000">
                                          <p:val>
                                            <p:strVal val="#ppt_x"/>
                                          </p:val>
                                        </p:tav>
                                      </p:tavLst>
                                    </p:anim>
                                    <p:anim calcmode="lin" valueType="num">
                                      <p:cBhvr additive="base">
                                        <p:cTn id="13" dur="750" fill="hold"/>
                                        <p:tgtEl>
                                          <p:spTgt spid="48"/>
                                        </p:tgtEl>
                                        <p:attrNameLst>
                                          <p:attrName>ppt_y</p:attrName>
                                        </p:attrNameLst>
                                      </p:cBhvr>
                                      <p:tavLst>
                                        <p:tav tm="0">
                                          <p:val>
                                            <p:strVal val="1+#ppt_h/2"/>
                                          </p:val>
                                        </p:tav>
                                        <p:tav tm="100000">
                                          <p:val>
                                            <p:strVal val="#ppt_y"/>
                                          </p:val>
                                        </p:tav>
                                      </p:tavLst>
                                    </p:anim>
                                  </p:childTnLst>
                                </p:cTn>
                              </p:par>
                              <p:par>
                                <p:cTn id="14" presetID="49" presetClass="entr" presetSubtype="0" decel="10000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p:cTn id="16" dur="750" fill="hold"/>
                                        <p:tgtEl>
                                          <p:spTgt spid="48"/>
                                        </p:tgtEl>
                                        <p:attrNameLst>
                                          <p:attrName>ppt_w</p:attrName>
                                        </p:attrNameLst>
                                      </p:cBhvr>
                                      <p:tavLst>
                                        <p:tav tm="0">
                                          <p:val>
                                            <p:fltVal val="0"/>
                                          </p:val>
                                        </p:tav>
                                        <p:tav tm="100000">
                                          <p:val>
                                            <p:strVal val="#ppt_w"/>
                                          </p:val>
                                        </p:tav>
                                      </p:tavLst>
                                    </p:anim>
                                    <p:anim calcmode="lin" valueType="num">
                                      <p:cBhvr>
                                        <p:cTn id="17" dur="750" fill="hold"/>
                                        <p:tgtEl>
                                          <p:spTgt spid="48"/>
                                        </p:tgtEl>
                                        <p:attrNameLst>
                                          <p:attrName>ppt_h</p:attrName>
                                        </p:attrNameLst>
                                      </p:cBhvr>
                                      <p:tavLst>
                                        <p:tav tm="0">
                                          <p:val>
                                            <p:fltVal val="0"/>
                                          </p:val>
                                        </p:tav>
                                        <p:tav tm="100000">
                                          <p:val>
                                            <p:strVal val="#ppt_h"/>
                                          </p:val>
                                        </p:tav>
                                      </p:tavLst>
                                    </p:anim>
                                    <p:anim calcmode="lin" valueType="num">
                                      <p:cBhvr>
                                        <p:cTn id="18" dur="750" fill="hold"/>
                                        <p:tgtEl>
                                          <p:spTgt spid="48"/>
                                        </p:tgtEl>
                                        <p:attrNameLst>
                                          <p:attrName>style.rotation</p:attrName>
                                        </p:attrNameLst>
                                      </p:cBhvr>
                                      <p:tavLst>
                                        <p:tav tm="0">
                                          <p:val>
                                            <p:fltVal val="360"/>
                                          </p:val>
                                        </p:tav>
                                        <p:tav tm="100000">
                                          <p:val>
                                            <p:fltVal val="0"/>
                                          </p:val>
                                        </p:tav>
                                      </p:tavLst>
                                    </p:anim>
                                    <p:animEffect transition="in" filter="fade">
                                      <p:cBhvr>
                                        <p:cTn id="19" dur="750"/>
                                        <p:tgtEl>
                                          <p:spTgt spid="48"/>
                                        </p:tgtEl>
                                      </p:cBhvr>
                                    </p:animEffect>
                                  </p:childTnLst>
                                </p:cTn>
                              </p:par>
                              <p:par>
                                <p:cTn id="20" presetID="2" presetClass="entr" presetSubtype="8" decel="10000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750" fill="hold"/>
                                        <p:tgtEl>
                                          <p:spTgt spid="49"/>
                                        </p:tgtEl>
                                        <p:attrNameLst>
                                          <p:attrName>ppt_x</p:attrName>
                                        </p:attrNameLst>
                                      </p:cBhvr>
                                      <p:tavLst>
                                        <p:tav tm="0">
                                          <p:val>
                                            <p:strVal val="0-#ppt_w/2"/>
                                          </p:val>
                                        </p:tav>
                                        <p:tav tm="100000">
                                          <p:val>
                                            <p:strVal val="#ppt_x"/>
                                          </p:val>
                                        </p:tav>
                                      </p:tavLst>
                                    </p:anim>
                                    <p:anim calcmode="lin" valueType="num">
                                      <p:cBhvr additive="base">
                                        <p:cTn id="23" dur="750" fill="hold"/>
                                        <p:tgtEl>
                                          <p:spTgt spid="49"/>
                                        </p:tgtEl>
                                        <p:attrNameLst>
                                          <p:attrName>ppt_y</p:attrName>
                                        </p:attrNameLst>
                                      </p:cBhvr>
                                      <p:tavLst>
                                        <p:tav tm="0">
                                          <p:val>
                                            <p:strVal val="#ppt_y"/>
                                          </p:val>
                                        </p:tav>
                                        <p:tav tm="100000">
                                          <p:val>
                                            <p:strVal val="#ppt_y"/>
                                          </p:val>
                                        </p:tav>
                                      </p:tavLst>
                                    </p:anim>
                                  </p:childTnLst>
                                </p:cTn>
                              </p:par>
                              <p:par>
                                <p:cTn id="24" presetID="49" presetClass="entr" presetSubtype="0"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p:cTn id="26" dur="750" fill="hold"/>
                                        <p:tgtEl>
                                          <p:spTgt spid="49"/>
                                        </p:tgtEl>
                                        <p:attrNameLst>
                                          <p:attrName>ppt_w</p:attrName>
                                        </p:attrNameLst>
                                      </p:cBhvr>
                                      <p:tavLst>
                                        <p:tav tm="0">
                                          <p:val>
                                            <p:fltVal val="0"/>
                                          </p:val>
                                        </p:tav>
                                        <p:tav tm="100000">
                                          <p:val>
                                            <p:strVal val="#ppt_w"/>
                                          </p:val>
                                        </p:tav>
                                      </p:tavLst>
                                    </p:anim>
                                    <p:anim calcmode="lin" valueType="num">
                                      <p:cBhvr>
                                        <p:cTn id="27" dur="750" fill="hold"/>
                                        <p:tgtEl>
                                          <p:spTgt spid="49"/>
                                        </p:tgtEl>
                                        <p:attrNameLst>
                                          <p:attrName>ppt_h</p:attrName>
                                        </p:attrNameLst>
                                      </p:cBhvr>
                                      <p:tavLst>
                                        <p:tav tm="0">
                                          <p:val>
                                            <p:fltVal val="0"/>
                                          </p:val>
                                        </p:tav>
                                        <p:tav tm="100000">
                                          <p:val>
                                            <p:strVal val="#ppt_h"/>
                                          </p:val>
                                        </p:tav>
                                      </p:tavLst>
                                    </p:anim>
                                    <p:anim calcmode="lin" valueType="num">
                                      <p:cBhvr>
                                        <p:cTn id="28" dur="750" fill="hold"/>
                                        <p:tgtEl>
                                          <p:spTgt spid="49"/>
                                        </p:tgtEl>
                                        <p:attrNameLst>
                                          <p:attrName>style.rotation</p:attrName>
                                        </p:attrNameLst>
                                      </p:cBhvr>
                                      <p:tavLst>
                                        <p:tav tm="0">
                                          <p:val>
                                            <p:fltVal val="360"/>
                                          </p:val>
                                        </p:tav>
                                        <p:tav tm="100000">
                                          <p:val>
                                            <p:fltVal val="0"/>
                                          </p:val>
                                        </p:tav>
                                      </p:tavLst>
                                    </p:anim>
                                    <p:animEffect transition="in" filter="fade">
                                      <p:cBhvr>
                                        <p:cTn id="29" dur="750"/>
                                        <p:tgtEl>
                                          <p:spTgt spid="49"/>
                                        </p:tgtEl>
                                      </p:cBhvr>
                                    </p:animEffect>
                                  </p:childTnLst>
                                </p:cTn>
                              </p:par>
                              <p:par>
                                <p:cTn id="30" presetID="2" presetClass="entr" presetSubtype="9" decel="10000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750" fill="hold"/>
                                        <p:tgtEl>
                                          <p:spTgt spid="50"/>
                                        </p:tgtEl>
                                        <p:attrNameLst>
                                          <p:attrName>ppt_x</p:attrName>
                                        </p:attrNameLst>
                                      </p:cBhvr>
                                      <p:tavLst>
                                        <p:tav tm="0">
                                          <p:val>
                                            <p:strVal val="0-#ppt_w/2"/>
                                          </p:val>
                                        </p:tav>
                                        <p:tav tm="100000">
                                          <p:val>
                                            <p:strVal val="#ppt_x"/>
                                          </p:val>
                                        </p:tav>
                                      </p:tavLst>
                                    </p:anim>
                                    <p:anim calcmode="lin" valueType="num">
                                      <p:cBhvr additive="base">
                                        <p:cTn id="33" dur="750" fill="hold"/>
                                        <p:tgtEl>
                                          <p:spTgt spid="50"/>
                                        </p:tgtEl>
                                        <p:attrNameLst>
                                          <p:attrName>ppt_y</p:attrName>
                                        </p:attrNameLst>
                                      </p:cBhvr>
                                      <p:tavLst>
                                        <p:tav tm="0">
                                          <p:val>
                                            <p:strVal val="0-#ppt_h/2"/>
                                          </p:val>
                                        </p:tav>
                                        <p:tav tm="100000">
                                          <p:val>
                                            <p:strVal val="#ppt_y"/>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750" fill="hold"/>
                                        <p:tgtEl>
                                          <p:spTgt spid="50"/>
                                        </p:tgtEl>
                                        <p:attrNameLst>
                                          <p:attrName>ppt_w</p:attrName>
                                        </p:attrNameLst>
                                      </p:cBhvr>
                                      <p:tavLst>
                                        <p:tav tm="0">
                                          <p:val>
                                            <p:fltVal val="0"/>
                                          </p:val>
                                        </p:tav>
                                        <p:tav tm="100000">
                                          <p:val>
                                            <p:strVal val="#ppt_w"/>
                                          </p:val>
                                        </p:tav>
                                      </p:tavLst>
                                    </p:anim>
                                    <p:anim calcmode="lin" valueType="num">
                                      <p:cBhvr>
                                        <p:cTn id="37" dur="750" fill="hold"/>
                                        <p:tgtEl>
                                          <p:spTgt spid="50"/>
                                        </p:tgtEl>
                                        <p:attrNameLst>
                                          <p:attrName>ppt_h</p:attrName>
                                        </p:attrNameLst>
                                      </p:cBhvr>
                                      <p:tavLst>
                                        <p:tav tm="0">
                                          <p:val>
                                            <p:fltVal val="0"/>
                                          </p:val>
                                        </p:tav>
                                        <p:tav tm="100000">
                                          <p:val>
                                            <p:strVal val="#ppt_h"/>
                                          </p:val>
                                        </p:tav>
                                      </p:tavLst>
                                    </p:anim>
                                    <p:anim calcmode="lin" valueType="num">
                                      <p:cBhvr>
                                        <p:cTn id="38" dur="750" fill="hold"/>
                                        <p:tgtEl>
                                          <p:spTgt spid="50"/>
                                        </p:tgtEl>
                                        <p:attrNameLst>
                                          <p:attrName>style.rotation</p:attrName>
                                        </p:attrNameLst>
                                      </p:cBhvr>
                                      <p:tavLst>
                                        <p:tav tm="0">
                                          <p:val>
                                            <p:fltVal val="360"/>
                                          </p:val>
                                        </p:tav>
                                        <p:tav tm="100000">
                                          <p:val>
                                            <p:fltVal val="0"/>
                                          </p:val>
                                        </p:tav>
                                      </p:tavLst>
                                    </p:anim>
                                    <p:animEffect transition="in" filter="fade">
                                      <p:cBhvr>
                                        <p:cTn id="39" dur="750"/>
                                        <p:tgtEl>
                                          <p:spTgt spid="50"/>
                                        </p:tgtEl>
                                      </p:cBhvr>
                                    </p:animEffect>
                                  </p:childTnLst>
                                </p:cTn>
                              </p:par>
                              <p:par>
                                <p:cTn id="40" presetID="2" presetClass="entr" presetSubtype="3" decel="10000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750" fill="hold"/>
                                        <p:tgtEl>
                                          <p:spTgt spid="51"/>
                                        </p:tgtEl>
                                        <p:attrNameLst>
                                          <p:attrName>ppt_x</p:attrName>
                                        </p:attrNameLst>
                                      </p:cBhvr>
                                      <p:tavLst>
                                        <p:tav tm="0">
                                          <p:val>
                                            <p:strVal val="1+#ppt_w/2"/>
                                          </p:val>
                                        </p:tav>
                                        <p:tav tm="100000">
                                          <p:val>
                                            <p:strVal val="#ppt_x"/>
                                          </p:val>
                                        </p:tav>
                                      </p:tavLst>
                                    </p:anim>
                                    <p:anim calcmode="lin" valueType="num">
                                      <p:cBhvr additive="base">
                                        <p:cTn id="43" dur="750" fill="hold"/>
                                        <p:tgtEl>
                                          <p:spTgt spid="51"/>
                                        </p:tgtEl>
                                        <p:attrNameLst>
                                          <p:attrName>ppt_y</p:attrName>
                                        </p:attrNameLst>
                                      </p:cBhvr>
                                      <p:tavLst>
                                        <p:tav tm="0">
                                          <p:val>
                                            <p:strVal val="0-#ppt_h/2"/>
                                          </p:val>
                                        </p:tav>
                                        <p:tav tm="100000">
                                          <p:val>
                                            <p:strVal val="#ppt_y"/>
                                          </p:val>
                                        </p:tav>
                                      </p:tavLst>
                                    </p:anim>
                                  </p:childTnLst>
                                </p:cTn>
                              </p:par>
                              <p:par>
                                <p:cTn id="44" presetID="49" presetClass="entr" presetSubtype="0" decel="10000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p:cTn id="46" dur="750" fill="hold"/>
                                        <p:tgtEl>
                                          <p:spTgt spid="51"/>
                                        </p:tgtEl>
                                        <p:attrNameLst>
                                          <p:attrName>ppt_w</p:attrName>
                                        </p:attrNameLst>
                                      </p:cBhvr>
                                      <p:tavLst>
                                        <p:tav tm="0">
                                          <p:val>
                                            <p:fltVal val="0"/>
                                          </p:val>
                                        </p:tav>
                                        <p:tav tm="100000">
                                          <p:val>
                                            <p:strVal val="#ppt_w"/>
                                          </p:val>
                                        </p:tav>
                                      </p:tavLst>
                                    </p:anim>
                                    <p:anim calcmode="lin" valueType="num">
                                      <p:cBhvr>
                                        <p:cTn id="47" dur="750" fill="hold"/>
                                        <p:tgtEl>
                                          <p:spTgt spid="51"/>
                                        </p:tgtEl>
                                        <p:attrNameLst>
                                          <p:attrName>ppt_h</p:attrName>
                                        </p:attrNameLst>
                                      </p:cBhvr>
                                      <p:tavLst>
                                        <p:tav tm="0">
                                          <p:val>
                                            <p:fltVal val="0"/>
                                          </p:val>
                                        </p:tav>
                                        <p:tav tm="100000">
                                          <p:val>
                                            <p:strVal val="#ppt_h"/>
                                          </p:val>
                                        </p:tav>
                                      </p:tavLst>
                                    </p:anim>
                                    <p:anim calcmode="lin" valueType="num">
                                      <p:cBhvr>
                                        <p:cTn id="48" dur="750" fill="hold"/>
                                        <p:tgtEl>
                                          <p:spTgt spid="51"/>
                                        </p:tgtEl>
                                        <p:attrNameLst>
                                          <p:attrName>style.rotation</p:attrName>
                                        </p:attrNameLst>
                                      </p:cBhvr>
                                      <p:tavLst>
                                        <p:tav tm="0">
                                          <p:val>
                                            <p:fltVal val="360"/>
                                          </p:val>
                                        </p:tav>
                                        <p:tav tm="100000">
                                          <p:val>
                                            <p:fltVal val="0"/>
                                          </p:val>
                                        </p:tav>
                                      </p:tavLst>
                                    </p:anim>
                                    <p:animEffect transition="in" filter="fade">
                                      <p:cBhvr>
                                        <p:cTn id="49" dur="750"/>
                                        <p:tgtEl>
                                          <p:spTgt spid="51"/>
                                        </p:tgtEl>
                                      </p:cBhvr>
                                    </p:animEffect>
                                  </p:childTnLst>
                                </p:cTn>
                              </p:par>
                              <p:par>
                                <p:cTn id="50" presetID="2" presetClass="entr" presetSubtype="2" decel="10000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750" fill="hold"/>
                                        <p:tgtEl>
                                          <p:spTgt spid="52"/>
                                        </p:tgtEl>
                                        <p:attrNameLst>
                                          <p:attrName>ppt_x</p:attrName>
                                        </p:attrNameLst>
                                      </p:cBhvr>
                                      <p:tavLst>
                                        <p:tav tm="0">
                                          <p:val>
                                            <p:strVal val="1+#ppt_w/2"/>
                                          </p:val>
                                        </p:tav>
                                        <p:tav tm="100000">
                                          <p:val>
                                            <p:strVal val="#ppt_x"/>
                                          </p:val>
                                        </p:tav>
                                      </p:tavLst>
                                    </p:anim>
                                    <p:anim calcmode="lin" valueType="num">
                                      <p:cBhvr additive="base">
                                        <p:cTn id="53" dur="750" fill="hold"/>
                                        <p:tgtEl>
                                          <p:spTgt spid="52"/>
                                        </p:tgtEl>
                                        <p:attrNameLst>
                                          <p:attrName>ppt_y</p:attrName>
                                        </p:attrNameLst>
                                      </p:cBhvr>
                                      <p:tavLst>
                                        <p:tav tm="0">
                                          <p:val>
                                            <p:strVal val="#ppt_y"/>
                                          </p:val>
                                        </p:tav>
                                        <p:tav tm="100000">
                                          <p:val>
                                            <p:strVal val="#ppt_y"/>
                                          </p:val>
                                        </p:tav>
                                      </p:tavLst>
                                    </p:anim>
                                  </p:childTnLst>
                                </p:cTn>
                              </p:par>
                              <p:par>
                                <p:cTn id="54" presetID="49" presetClass="entr" presetSubtype="0" decel="10000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750" fill="hold"/>
                                        <p:tgtEl>
                                          <p:spTgt spid="52"/>
                                        </p:tgtEl>
                                        <p:attrNameLst>
                                          <p:attrName>ppt_w</p:attrName>
                                        </p:attrNameLst>
                                      </p:cBhvr>
                                      <p:tavLst>
                                        <p:tav tm="0">
                                          <p:val>
                                            <p:fltVal val="0"/>
                                          </p:val>
                                        </p:tav>
                                        <p:tav tm="100000">
                                          <p:val>
                                            <p:strVal val="#ppt_w"/>
                                          </p:val>
                                        </p:tav>
                                      </p:tavLst>
                                    </p:anim>
                                    <p:anim calcmode="lin" valueType="num">
                                      <p:cBhvr>
                                        <p:cTn id="57" dur="750" fill="hold"/>
                                        <p:tgtEl>
                                          <p:spTgt spid="52"/>
                                        </p:tgtEl>
                                        <p:attrNameLst>
                                          <p:attrName>ppt_h</p:attrName>
                                        </p:attrNameLst>
                                      </p:cBhvr>
                                      <p:tavLst>
                                        <p:tav tm="0">
                                          <p:val>
                                            <p:fltVal val="0"/>
                                          </p:val>
                                        </p:tav>
                                        <p:tav tm="100000">
                                          <p:val>
                                            <p:strVal val="#ppt_h"/>
                                          </p:val>
                                        </p:tav>
                                      </p:tavLst>
                                    </p:anim>
                                    <p:anim calcmode="lin" valueType="num">
                                      <p:cBhvr>
                                        <p:cTn id="58" dur="750" fill="hold"/>
                                        <p:tgtEl>
                                          <p:spTgt spid="52"/>
                                        </p:tgtEl>
                                        <p:attrNameLst>
                                          <p:attrName>style.rotation</p:attrName>
                                        </p:attrNameLst>
                                      </p:cBhvr>
                                      <p:tavLst>
                                        <p:tav tm="0">
                                          <p:val>
                                            <p:fltVal val="360"/>
                                          </p:val>
                                        </p:tav>
                                        <p:tav tm="100000">
                                          <p:val>
                                            <p:fltVal val="0"/>
                                          </p:val>
                                        </p:tav>
                                      </p:tavLst>
                                    </p:anim>
                                    <p:animEffect transition="in" filter="fade">
                                      <p:cBhvr>
                                        <p:cTn id="59" dur="750"/>
                                        <p:tgtEl>
                                          <p:spTgt spid="52"/>
                                        </p:tgtEl>
                                      </p:cBhvr>
                                    </p:animEffect>
                                  </p:childTnLst>
                                </p:cTn>
                              </p:par>
                              <p:par>
                                <p:cTn id="60" presetID="2" presetClass="entr" presetSubtype="6" decel="10000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additive="base">
                                        <p:cTn id="62" dur="750" fill="hold"/>
                                        <p:tgtEl>
                                          <p:spTgt spid="53"/>
                                        </p:tgtEl>
                                        <p:attrNameLst>
                                          <p:attrName>ppt_x</p:attrName>
                                        </p:attrNameLst>
                                      </p:cBhvr>
                                      <p:tavLst>
                                        <p:tav tm="0">
                                          <p:val>
                                            <p:strVal val="1+#ppt_w/2"/>
                                          </p:val>
                                        </p:tav>
                                        <p:tav tm="100000">
                                          <p:val>
                                            <p:strVal val="#ppt_x"/>
                                          </p:val>
                                        </p:tav>
                                      </p:tavLst>
                                    </p:anim>
                                    <p:anim calcmode="lin" valueType="num">
                                      <p:cBhvr additive="base">
                                        <p:cTn id="63" dur="750" fill="hold"/>
                                        <p:tgtEl>
                                          <p:spTgt spid="53"/>
                                        </p:tgtEl>
                                        <p:attrNameLst>
                                          <p:attrName>ppt_y</p:attrName>
                                        </p:attrNameLst>
                                      </p:cBhvr>
                                      <p:tavLst>
                                        <p:tav tm="0">
                                          <p:val>
                                            <p:strVal val="1+#ppt_h/2"/>
                                          </p:val>
                                        </p:tav>
                                        <p:tav tm="100000">
                                          <p:val>
                                            <p:strVal val="#ppt_y"/>
                                          </p:val>
                                        </p:tav>
                                      </p:tavLst>
                                    </p:anim>
                                  </p:childTnLst>
                                </p:cTn>
                              </p:par>
                              <p:par>
                                <p:cTn id="64" presetID="49" presetClass="entr" presetSubtype="0" decel="10000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p:cTn id="66" dur="750" fill="hold"/>
                                        <p:tgtEl>
                                          <p:spTgt spid="53"/>
                                        </p:tgtEl>
                                        <p:attrNameLst>
                                          <p:attrName>ppt_w</p:attrName>
                                        </p:attrNameLst>
                                      </p:cBhvr>
                                      <p:tavLst>
                                        <p:tav tm="0">
                                          <p:val>
                                            <p:fltVal val="0"/>
                                          </p:val>
                                        </p:tav>
                                        <p:tav tm="100000">
                                          <p:val>
                                            <p:strVal val="#ppt_w"/>
                                          </p:val>
                                        </p:tav>
                                      </p:tavLst>
                                    </p:anim>
                                    <p:anim calcmode="lin" valueType="num">
                                      <p:cBhvr>
                                        <p:cTn id="67" dur="750" fill="hold"/>
                                        <p:tgtEl>
                                          <p:spTgt spid="53"/>
                                        </p:tgtEl>
                                        <p:attrNameLst>
                                          <p:attrName>ppt_h</p:attrName>
                                        </p:attrNameLst>
                                      </p:cBhvr>
                                      <p:tavLst>
                                        <p:tav tm="0">
                                          <p:val>
                                            <p:fltVal val="0"/>
                                          </p:val>
                                        </p:tav>
                                        <p:tav tm="100000">
                                          <p:val>
                                            <p:strVal val="#ppt_h"/>
                                          </p:val>
                                        </p:tav>
                                      </p:tavLst>
                                    </p:anim>
                                    <p:anim calcmode="lin" valueType="num">
                                      <p:cBhvr>
                                        <p:cTn id="68" dur="750" fill="hold"/>
                                        <p:tgtEl>
                                          <p:spTgt spid="53"/>
                                        </p:tgtEl>
                                        <p:attrNameLst>
                                          <p:attrName>style.rotation</p:attrName>
                                        </p:attrNameLst>
                                      </p:cBhvr>
                                      <p:tavLst>
                                        <p:tav tm="0">
                                          <p:val>
                                            <p:fltVal val="360"/>
                                          </p:val>
                                        </p:tav>
                                        <p:tav tm="100000">
                                          <p:val>
                                            <p:fltVal val="0"/>
                                          </p:val>
                                        </p:tav>
                                      </p:tavLst>
                                    </p:anim>
                                    <p:animEffect transition="in" filter="fade">
                                      <p:cBhvr>
                                        <p:cTn id="69" dur="750"/>
                                        <p:tgtEl>
                                          <p:spTgt spid="53"/>
                                        </p:tgtEl>
                                      </p:cBhvr>
                                    </p:animEffect>
                                  </p:childTnLst>
                                </p:cTn>
                              </p:par>
                            </p:childTnLst>
                          </p:cTn>
                        </p:par>
                        <p:par>
                          <p:cTn id="70" fill="hold">
                            <p:stCondLst>
                              <p:cond delay="1725"/>
                            </p:stCondLst>
                            <p:childTnLst>
                              <p:par>
                                <p:cTn id="71" presetID="22" presetClass="entr" presetSubtype="8" fill="hold"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left)">
                                      <p:cBhvr>
                                        <p:cTn id="73" dur="500"/>
                                        <p:tgtEl>
                                          <p:spTgt spid="70"/>
                                        </p:tgtEl>
                                      </p:cBhvr>
                                    </p:animEffect>
                                  </p:childTnLst>
                                </p:cTn>
                              </p:par>
                            </p:childTnLst>
                          </p:cTn>
                        </p:par>
                        <p:par>
                          <p:cTn id="74" fill="hold">
                            <p:stCondLst>
                              <p:cond delay="2225"/>
                            </p:stCondLst>
                            <p:childTnLst>
                              <p:par>
                                <p:cTn id="75" presetID="2" presetClass="entr" presetSubtype="2" decel="100000" fill="hold" grpId="0" nodeType="afterEffect">
                                  <p:stCondLst>
                                    <p:cond delay="0"/>
                                  </p:stCondLst>
                                  <p:childTnLst>
                                    <p:set>
                                      <p:cBhvr>
                                        <p:cTn id="76" dur="1" fill="hold">
                                          <p:stCondLst>
                                            <p:cond delay="0"/>
                                          </p:stCondLst>
                                        </p:cTn>
                                        <p:tgtEl>
                                          <p:spTgt spid="57">
                                            <p:txEl>
                                              <p:pRg st="0" end="0"/>
                                            </p:txEl>
                                          </p:spTgt>
                                        </p:tgtEl>
                                        <p:attrNameLst>
                                          <p:attrName>style.visibility</p:attrName>
                                        </p:attrNameLst>
                                      </p:cBhvr>
                                      <p:to>
                                        <p:strVal val="visible"/>
                                      </p:to>
                                    </p:set>
                                    <p:anim calcmode="lin" valueType="num">
                                      <p:cBhvr additive="base">
                                        <p:cTn id="7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725"/>
                            </p:stCondLst>
                            <p:childTnLst>
                              <p:par>
                                <p:cTn id="80" presetID="22" presetClass="entr" presetSubtype="8" fill="hold" grpId="0" nodeType="afterEffect">
                                  <p:stCondLst>
                                    <p:cond delay="0"/>
                                  </p:stCondLst>
                                  <p:childTnLst>
                                    <p:set>
                                      <p:cBhvr>
                                        <p:cTn id="81" dur="1" fill="hold">
                                          <p:stCondLst>
                                            <p:cond delay="0"/>
                                          </p:stCondLst>
                                        </p:cTn>
                                        <p:tgtEl>
                                          <p:spTgt spid="58">
                                            <p:txEl>
                                              <p:pRg st="0" end="0"/>
                                            </p:txEl>
                                          </p:spTgt>
                                        </p:tgtEl>
                                        <p:attrNameLst>
                                          <p:attrName>style.visibility</p:attrName>
                                        </p:attrNameLst>
                                      </p:cBhvr>
                                      <p:to>
                                        <p:strVal val="visible"/>
                                      </p:to>
                                    </p:set>
                                    <p:animEffect transition="in" filter="wipe(left)">
                                      <p:cBhvr>
                                        <p:cTn id="82" dur="500"/>
                                        <p:tgtEl>
                                          <p:spTgt spid="58">
                                            <p:txEl>
                                              <p:pRg st="0" end="0"/>
                                            </p:txEl>
                                          </p:spTgt>
                                        </p:tgtEl>
                                      </p:cBhvr>
                                    </p:animEffect>
                                  </p:childTnLst>
                                </p:cTn>
                              </p:par>
                            </p:childTnLst>
                          </p:cTn>
                        </p:par>
                        <p:par>
                          <p:cTn id="83" fill="hold">
                            <p:stCondLst>
                              <p:cond delay="3225"/>
                            </p:stCondLst>
                            <p:childTnLst>
                              <p:par>
                                <p:cTn id="84" presetID="22" presetClass="entr" presetSubtype="8" fill="hold" nodeType="after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wipe(left)">
                                      <p:cBhvr>
                                        <p:cTn id="86" dur="500"/>
                                        <p:tgtEl>
                                          <p:spTgt spid="78"/>
                                        </p:tgtEl>
                                      </p:cBhvr>
                                    </p:animEffect>
                                  </p:childTnLst>
                                </p:cTn>
                              </p:par>
                            </p:childTnLst>
                          </p:cTn>
                        </p:par>
                        <p:par>
                          <p:cTn id="87" fill="hold">
                            <p:stCondLst>
                              <p:cond delay="3725"/>
                            </p:stCondLst>
                            <p:childTnLst>
                              <p:par>
                                <p:cTn id="88" presetID="2" presetClass="entr" presetSubtype="2" decel="100000" fill="hold" grpId="0" nodeType="afterEffect">
                                  <p:stCondLst>
                                    <p:cond delay="0"/>
                                  </p:stCondLst>
                                  <p:childTnLst>
                                    <p:set>
                                      <p:cBhvr>
                                        <p:cTn id="89" dur="1" fill="hold">
                                          <p:stCondLst>
                                            <p:cond delay="0"/>
                                          </p:stCondLst>
                                        </p:cTn>
                                        <p:tgtEl>
                                          <p:spTgt spid="59">
                                            <p:txEl>
                                              <p:pRg st="0" end="0"/>
                                            </p:txEl>
                                          </p:spTgt>
                                        </p:tgtEl>
                                        <p:attrNameLst>
                                          <p:attrName>style.visibility</p:attrName>
                                        </p:attrNameLst>
                                      </p:cBhvr>
                                      <p:to>
                                        <p:strVal val="visible"/>
                                      </p:to>
                                    </p:set>
                                    <p:anim calcmode="lin" valueType="num">
                                      <p:cBhvr additive="base">
                                        <p:cTn id="90"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92" fill="hold">
                            <p:stCondLst>
                              <p:cond delay="4225"/>
                            </p:stCondLst>
                            <p:childTnLst>
                              <p:par>
                                <p:cTn id="93" presetID="22" presetClass="entr" presetSubtype="8"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wipe(left)">
                                      <p:cBhvr>
                                        <p:cTn id="95" dur="500"/>
                                        <p:tgtEl>
                                          <p:spTgt spid="60">
                                            <p:txEl>
                                              <p:pRg st="0" end="0"/>
                                            </p:txEl>
                                          </p:spTgt>
                                        </p:tgtEl>
                                      </p:cBhvr>
                                    </p:animEffect>
                                  </p:childTnLst>
                                </p:cTn>
                              </p:par>
                            </p:childTnLst>
                          </p:cTn>
                        </p:par>
                        <p:par>
                          <p:cTn id="96" fill="hold">
                            <p:stCondLst>
                              <p:cond delay="4725"/>
                            </p:stCondLst>
                            <p:childTnLst>
                              <p:par>
                                <p:cTn id="97" presetID="22" presetClass="entr" presetSubtype="8" fill="hold"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wipe(left)">
                                      <p:cBhvr>
                                        <p:cTn id="99" dur="500"/>
                                        <p:tgtEl>
                                          <p:spTgt spid="84"/>
                                        </p:tgtEl>
                                      </p:cBhvr>
                                    </p:animEffect>
                                  </p:childTnLst>
                                </p:cTn>
                              </p:par>
                            </p:childTnLst>
                          </p:cTn>
                        </p:par>
                        <p:par>
                          <p:cTn id="100" fill="hold">
                            <p:stCondLst>
                              <p:cond delay="5225"/>
                            </p:stCondLst>
                            <p:childTnLst>
                              <p:par>
                                <p:cTn id="101" presetID="2" presetClass="entr" presetSubtype="2" decel="100000" fill="hold" grpId="0" nodeType="afterEffect">
                                  <p:stCondLst>
                                    <p:cond delay="0"/>
                                  </p:stCondLst>
                                  <p:childTnLst>
                                    <p:set>
                                      <p:cBhvr>
                                        <p:cTn id="102" dur="1" fill="hold">
                                          <p:stCondLst>
                                            <p:cond delay="0"/>
                                          </p:stCondLst>
                                        </p:cTn>
                                        <p:tgtEl>
                                          <p:spTgt spid="61">
                                            <p:txEl>
                                              <p:pRg st="0" end="0"/>
                                            </p:txEl>
                                          </p:spTgt>
                                        </p:tgtEl>
                                        <p:attrNameLst>
                                          <p:attrName>style.visibility</p:attrName>
                                        </p:attrNameLst>
                                      </p:cBhvr>
                                      <p:to>
                                        <p:strVal val="visible"/>
                                      </p:to>
                                    </p:set>
                                    <p:anim calcmode="lin" valueType="num">
                                      <p:cBhvr additive="base">
                                        <p:cTn id="103" dur="50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61">
                                            <p:txEl>
                                              <p:pRg st="0" end="0"/>
                                            </p:txEl>
                                          </p:spTgt>
                                        </p:tgtEl>
                                        <p:attrNameLst>
                                          <p:attrName>ppt_y</p:attrName>
                                        </p:attrNameLst>
                                      </p:cBhvr>
                                      <p:tavLst>
                                        <p:tav tm="0">
                                          <p:val>
                                            <p:strVal val="#ppt_y"/>
                                          </p:val>
                                        </p:tav>
                                        <p:tav tm="100000">
                                          <p:val>
                                            <p:strVal val="#ppt_y"/>
                                          </p:val>
                                        </p:tav>
                                      </p:tavLst>
                                    </p:anim>
                                  </p:childTnLst>
                                </p:cTn>
                              </p:par>
                            </p:childTnLst>
                          </p:cTn>
                        </p:par>
                        <p:par>
                          <p:cTn id="105" fill="hold">
                            <p:stCondLst>
                              <p:cond delay="5725"/>
                            </p:stCondLst>
                            <p:childTnLst>
                              <p:par>
                                <p:cTn id="106" presetID="22" presetClass="entr" presetSubtype="8" fill="hold" grpId="0" nodeType="afterEffect">
                                  <p:stCondLst>
                                    <p:cond delay="0"/>
                                  </p:stCondLst>
                                  <p:childTnLst>
                                    <p:set>
                                      <p:cBhvr>
                                        <p:cTn id="107" dur="1" fill="hold">
                                          <p:stCondLst>
                                            <p:cond delay="0"/>
                                          </p:stCondLst>
                                        </p:cTn>
                                        <p:tgtEl>
                                          <p:spTgt spid="62">
                                            <p:txEl>
                                              <p:pRg st="0" end="0"/>
                                            </p:txEl>
                                          </p:spTgt>
                                        </p:tgtEl>
                                        <p:attrNameLst>
                                          <p:attrName>style.visibility</p:attrName>
                                        </p:attrNameLst>
                                      </p:cBhvr>
                                      <p:to>
                                        <p:strVal val="visible"/>
                                      </p:to>
                                    </p:set>
                                    <p:animEffect transition="in" filter="wipe(left)">
                                      <p:cBhvr>
                                        <p:cTn id="108" dur="500"/>
                                        <p:tgtEl>
                                          <p:spTgt spid="62">
                                            <p:txEl>
                                              <p:pRg st="0" end="0"/>
                                            </p:txEl>
                                          </p:spTgt>
                                        </p:tgtEl>
                                      </p:cBhvr>
                                    </p:animEffect>
                                  </p:childTnLst>
                                </p:cTn>
                              </p:par>
                            </p:childTnLst>
                          </p:cTn>
                        </p:par>
                        <p:par>
                          <p:cTn id="109" fill="hold">
                            <p:stCondLst>
                              <p:cond delay="6225"/>
                            </p:stCondLst>
                            <p:childTnLst>
                              <p:par>
                                <p:cTn id="110" presetID="22" presetClass="entr" presetSubtype="2" fill="hold" nodeType="after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right)">
                                      <p:cBhvr>
                                        <p:cTn id="112" dur="500"/>
                                        <p:tgtEl>
                                          <p:spTgt spid="91"/>
                                        </p:tgtEl>
                                      </p:cBhvr>
                                    </p:animEffect>
                                  </p:childTnLst>
                                </p:cTn>
                              </p:par>
                            </p:childTnLst>
                          </p:cTn>
                        </p:par>
                        <p:par>
                          <p:cTn id="113" fill="hold">
                            <p:stCondLst>
                              <p:cond delay="6725"/>
                            </p:stCondLst>
                            <p:childTnLst>
                              <p:par>
                                <p:cTn id="114" presetID="2" presetClass="entr" presetSubtype="8" decel="100000" fill="hold" grpId="0" nodeType="afterEffect">
                                  <p:stCondLst>
                                    <p:cond delay="0"/>
                                  </p:stCondLst>
                                  <p:childTnLst>
                                    <p:set>
                                      <p:cBhvr>
                                        <p:cTn id="115" dur="1" fill="hold">
                                          <p:stCondLst>
                                            <p:cond delay="0"/>
                                          </p:stCondLst>
                                        </p:cTn>
                                        <p:tgtEl>
                                          <p:spTgt spid="67">
                                            <p:txEl>
                                              <p:pRg st="0" end="0"/>
                                            </p:txEl>
                                          </p:spTgt>
                                        </p:tgtEl>
                                        <p:attrNameLst>
                                          <p:attrName>style.visibility</p:attrName>
                                        </p:attrNameLst>
                                      </p:cBhvr>
                                      <p:to>
                                        <p:strVal val="visible"/>
                                      </p:to>
                                    </p:set>
                                    <p:anim calcmode="lin" valueType="num">
                                      <p:cBhvr additive="base">
                                        <p:cTn id="1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67">
                                            <p:txEl>
                                              <p:pRg st="0" end="0"/>
                                            </p:txEl>
                                          </p:spTgt>
                                        </p:tgtEl>
                                        <p:attrNameLst>
                                          <p:attrName>ppt_y</p:attrName>
                                        </p:attrNameLst>
                                      </p:cBhvr>
                                      <p:tavLst>
                                        <p:tav tm="0">
                                          <p:val>
                                            <p:strVal val="#ppt_y"/>
                                          </p:val>
                                        </p:tav>
                                        <p:tav tm="100000">
                                          <p:val>
                                            <p:strVal val="#ppt_y"/>
                                          </p:val>
                                        </p:tav>
                                      </p:tavLst>
                                    </p:anim>
                                  </p:childTnLst>
                                </p:cTn>
                              </p:par>
                            </p:childTnLst>
                          </p:cTn>
                        </p:par>
                        <p:par>
                          <p:cTn id="118" fill="hold">
                            <p:stCondLst>
                              <p:cond delay="7225"/>
                            </p:stCondLst>
                            <p:childTnLst>
                              <p:par>
                                <p:cTn id="119" presetID="22" presetClass="entr" presetSubtype="2" fill="hold" grpId="0" nodeType="afterEffect">
                                  <p:stCondLst>
                                    <p:cond delay="0"/>
                                  </p:stCondLst>
                                  <p:childTnLst>
                                    <p:set>
                                      <p:cBhvr>
                                        <p:cTn id="120" dur="1" fill="hold">
                                          <p:stCondLst>
                                            <p:cond delay="0"/>
                                          </p:stCondLst>
                                        </p:cTn>
                                        <p:tgtEl>
                                          <p:spTgt spid="68">
                                            <p:txEl>
                                              <p:pRg st="0" end="0"/>
                                            </p:txEl>
                                          </p:spTgt>
                                        </p:tgtEl>
                                        <p:attrNameLst>
                                          <p:attrName>style.visibility</p:attrName>
                                        </p:attrNameLst>
                                      </p:cBhvr>
                                      <p:to>
                                        <p:strVal val="visible"/>
                                      </p:to>
                                    </p:set>
                                    <p:animEffect transition="in" filter="wipe(right)">
                                      <p:cBhvr>
                                        <p:cTn id="121" dur="500"/>
                                        <p:tgtEl>
                                          <p:spTgt spid="68">
                                            <p:txEl>
                                              <p:pRg st="0" end="0"/>
                                            </p:txEl>
                                          </p:spTgt>
                                        </p:tgtEl>
                                      </p:cBhvr>
                                    </p:animEffect>
                                  </p:childTnLst>
                                </p:cTn>
                              </p:par>
                            </p:childTnLst>
                          </p:cTn>
                        </p:par>
                        <p:par>
                          <p:cTn id="122" fill="hold">
                            <p:stCondLst>
                              <p:cond delay="7725"/>
                            </p:stCondLst>
                            <p:childTnLst>
                              <p:par>
                                <p:cTn id="123" presetID="22" presetClass="entr" presetSubtype="2"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wipe(right)">
                                      <p:cBhvr>
                                        <p:cTn id="125" dur="500"/>
                                        <p:tgtEl>
                                          <p:spTgt spid="96"/>
                                        </p:tgtEl>
                                      </p:cBhvr>
                                    </p:animEffect>
                                  </p:childTnLst>
                                </p:cTn>
                              </p:par>
                            </p:childTnLst>
                          </p:cTn>
                        </p:par>
                        <p:par>
                          <p:cTn id="126" fill="hold">
                            <p:stCondLst>
                              <p:cond delay="8225"/>
                            </p:stCondLst>
                            <p:childTnLst>
                              <p:par>
                                <p:cTn id="127" presetID="2" presetClass="entr" presetSubtype="8" decel="100000" fill="hold" grpId="0" nodeType="afterEffect">
                                  <p:stCondLst>
                                    <p:cond delay="0"/>
                                  </p:stCondLst>
                                  <p:childTnLst>
                                    <p:set>
                                      <p:cBhvr>
                                        <p:cTn id="128" dur="1" fill="hold">
                                          <p:stCondLst>
                                            <p:cond delay="0"/>
                                          </p:stCondLst>
                                        </p:cTn>
                                        <p:tgtEl>
                                          <p:spTgt spid="65">
                                            <p:txEl>
                                              <p:pRg st="0" end="0"/>
                                            </p:txEl>
                                          </p:spTgt>
                                        </p:tgtEl>
                                        <p:attrNameLst>
                                          <p:attrName>style.visibility</p:attrName>
                                        </p:attrNameLst>
                                      </p:cBhvr>
                                      <p:to>
                                        <p:strVal val="visible"/>
                                      </p:to>
                                    </p:set>
                                    <p:anim calcmode="lin" valueType="num">
                                      <p:cBhvr additive="base">
                                        <p:cTn id="129" dur="500" fill="hold"/>
                                        <p:tgtEl>
                                          <p:spTgt spid="65">
                                            <p:txEl>
                                              <p:pRg st="0" end="0"/>
                                            </p:txEl>
                                          </p:spTgt>
                                        </p:tgtEl>
                                        <p:attrNameLst>
                                          <p:attrName>ppt_x</p:attrName>
                                        </p:attrNameLst>
                                      </p:cBhvr>
                                      <p:tavLst>
                                        <p:tav tm="0">
                                          <p:val>
                                            <p:strVal val="0-#ppt_w/2"/>
                                          </p:val>
                                        </p:tav>
                                        <p:tav tm="100000">
                                          <p:val>
                                            <p:strVal val="#ppt_x"/>
                                          </p:val>
                                        </p:tav>
                                      </p:tavLst>
                                    </p:anim>
                                    <p:anim calcmode="lin" valueType="num">
                                      <p:cBhvr additive="base">
                                        <p:cTn id="130" dur="5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par>
                          <p:cTn id="131" fill="hold">
                            <p:stCondLst>
                              <p:cond delay="8725"/>
                            </p:stCondLst>
                            <p:childTnLst>
                              <p:par>
                                <p:cTn id="132" presetID="22" presetClass="entr" presetSubtype="2" fill="hold" grpId="0" nodeType="afterEffect">
                                  <p:stCondLst>
                                    <p:cond delay="0"/>
                                  </p:stCondLst>
                                  <p:childTnLst>
                                    <p:set>
                                      <p:cBhvr>
                                        <p:cTn id="133" dur="1" fill="hold">
                                          <p:stCondLst>
                                            <p:cond delay="0"/>
                                          </p:stCondLst>
                                        </p:cTn>
                                        <p:tgtEl>
                                          <p:spTgt spid="66">
                                            <p:txEl>
                                              <p:pRg st="0" end="0"/>
                                            </p:txEl>
                                          </p:spTgt>
                                        </p:tgtEl>
                                        <p:attrNameLst>
                                          <p:attrName>style.visibility</p:attrName>
                                        </p:attrNameLst>
                                      </p:cBhvr>
                                      <p:to>
                                        <p:strVal val="visible"/>
                                      </p:to>
                                    </p:set>
                                    <p:animEffect transition="in" filter="wipe(right)">
                                      <p:cBhvr>
                                        <p:cTn id="134" dur="500"/>
                                        <p:tgtEl>
                                          <p:spTgt spid="66">
                                            <p:txEl>
                                              <p:pRg st="0" end="0"/>
                                            </p:txEl>
                                          </p:spTgt>
                                        </p:tgtEl>
                                      </p:cBhvr>
                                    </p:animEffect>
                                  </p:childTnLst>
                                </p:cTn>
                              </p:par>
                            </p:childTnLst>
                          </p:cTn>
                        </p:par>
                        <p:par>
                          <p:cTn id="135" fill="hold">
                            <p:stCondLst>
                              <p:cond delay="9225"/>
                            </p:stCondLst>
                            <p:childTnLst>
                              <p:par>
                                <p:cTn id="136" presetID="22" presetClass="entr" presetSubtype="2" fill="hold" nodeType="after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wipe(right)">
                                      <p:cBhvr>
                                        <p:cTn id="138" dur="500"/>
                                        <p:tgtEl>
                                          <p:spTgt spid="88"/>
                                        </p:tgtEl>
                                      </p:cBhvr>
                                    </p:animEffect>
                                  </p:childTnLst>
                                </p:cTn>
                              </p:par>
                            </p:childTnLst>
                          </p:cTn>
                        </p:par>
                        <p:par>
                          <p:cTn id="139" fill="hold">
                            <p:stCondLst>
                              <p:cond delay="9725"/>
                            </p:stCondLst>
                            <p:childTnLst>
                              <p:par>
                                <p:cTn id="140" presetID="2" presetClass="entr" presetSubtype="8" decel="100000" fill="hold" grpId="0" nodeType="afterEffect">
                                  <p:stCondLst>
                                    <p:cond delay="0"/>
                                  </p:stCondLst>
                                  <p:childTnLst>
                                    <p:set>
                                      <p:cBhvr>
                                        <p:cTn id="141" dur="1" fill="hold">
                                          <p:stCondLst>
                                            <p:cond delay="0"/>
                                          </p:stCondLst>
                                        </p:cTn>
                                        <p:tgtEl>
                                          <p:spTgt spid="63">
                                            <p:txEl>
                                              <p:pRg st="0" end="0"/>
                                            </p:txEl>
                                          </p:spTgt>
                                        </p:tgtEl>
                                        <p:attrNameLst>
                                          <p:attrName>style.visibility</p:attrName>
                                        </p:attrNameLst>
                                      </p:cBhvr>
                                      <p:to>
                                        <p:strVal val="visible"/>
                                      </p:to>
                                    </p:set>
                                    <p:anim calcmode="lin" valueType="num">
                                      <p:cBhvr additive="base">
                                        <p:cTn id="142"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143" dur="500" fill="hold"/>
                                        <p:tgtEl>
                                          <p:spTgt spid="63">
                                            <p:txEl>
                                              <p:pRg st="0" end="0"/>
                                            </p:txEl>
                                          </p:spTgt>
                                        </p:tgtEl>
                                        <p:attrNameLst>
                                          <p:attrName>ppt_y</p:attrName>
                                        </p:attrNameLst>
                                      </p:cBhvr>
                                      <p:tavLst>
                                        <p:tav tm="0">
                                          <p:val>
                                            <p:strVal val="#ppt_y"/>
                                          </p:val>
                                        </p:tav>
                                        <p:tav tm="100000">
                                          <p:val>
                                            <p:strVal val="#ppt_y"/>
                                          </p:val>
                                        </p:tav>
                                      </p:tavLst>
                                    </p:anim>
                                  </p:childTnLst>
                                </p:cTn>
                              </p:par>
                            </p:childTnLst>
                          </p:cTn>
                        </p:par>
                        <p:par>
                          <p:cTn id="144" fill="hold">
                            <p:stCondLst>
                              <p:cond delay="10225"/>
                            </p:stCondLst>
                            <p:childTnLst>
                              <p:par>
                                <p:cTn id="145" presetID="22" presetClass="entr" presetSubtype="2" fill="hold" grpId="0" nodeType="afterEffect">
                                  <p:stCondLst>
                                    <p:cond delay="0"/>
                                  </p:stCondLst>
                                  <p:childTnLst>
                                    <p:set>
                                      <p:cBhvr>
                                        <p:cTn id="146" dur="1" fill="hold">
                                          <p:stCondLst>
                                            <p:cond delay="0"/>
                                          </p:stCondLst>
                                        </p:cTn>
                                        <p:tgtEl>
                                          <p:spTgt spid="64">
                                            <p:txEl>
                                              <p:pRg st="0" end="0"/>
                                            </p:txEl>
                                          </p:spTgt>
                                        </p:tgtEl>
                                        <p:attrNameLst>
                                          <p:attrName>style.visibility</p:attrName>
                                        </p:attrNameLst>
                                      </p:cBhvr>
                                      <p:to>
                                        <p:strVal val="visible"/>
                                      </p:to>
                                    </p:set>
                                    <p:animEffect transition="in" filter="wipe(right)">
                                      <p:cBhvr>
                                        <p:cTn id="147"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build="p">
        <p:tmplLst>
          <p:tmpl lvl="1">
            <p:tnLst>
              <p:par>
                <p:cTn presetID="2" presetClass="entr" presetSubtype="2"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2" presetClass="entr" presetSubtype="2"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1+#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 presetClass="entr" presetSubtype="2"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1+#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 presetClass="entr" presetSubtype="8"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0-#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2" presetClass="entr" presetSubtype="2"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right)">
                      <p:cBhvr>
                        <p:cTn dur="500"/>
                        <p:tgtEl>
                          <p:spTgt spid="66"/>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build="p">
        <p:tmplLst>
          <p:tmpl lvl="1">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26" name="Group 25"/>
          <p:cNvGrpSpPr/>
          <p:nvPr userDrawn="1"/>
        </p:nvGrpSpPr>
        <p:grpSpPr>
          <a:xfrm>
            <a:off x="9174414" y="3239873"/>
            <a:ext cx="2492554" cy="2704071"/>
            <a:chOff x="9261873" y="2748729"/>
            <a:chExt cx="2492554" cy="2704071"/>
          </a:xfrm>
        </p:grpSpPr>
        <p:sp>
          <p:nvSpPr>
            <p:cNvPr id="18" name="Freeform: Shape 17"/>
            <p:cNvSpPr/>
            <p:nvPr userDrawn="1"/>
          </p:nvSpPr>
          <p:spPr>
            <a:xfrm rot="5400000">
              <a:off x="9156114" y="2854488"/>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userDrawn="1"/>
          </p:nvSpPr>
          <p:spPr>
            <a:xfrm>
              <a:off x="10607494" y="342882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27" name="Group 26"/>
          <p:cNvGrpSpPr/>
          <p:nvPr userDrawn="1"/>
        </p:nvGrpSpPr>
        <p:grpSpPr>
          <a:xfrm>
            <a:off x="8961453" y="5775765"/>
            <a:ext cx="2704071" cy="2492554"/>
            <a:chOff x="9058438" y="5277001"/>
            <a:chExt cx="2704071" cy="2492554"/>
          </a:xfrm>
        </p:grpSpPr>
        <p:sp>
          <p:nvSpPr>
            <p:cNvPr id="19" name="Freeform: Shape 18"/>
            <p:cNvSpPr/>
            <p:nvPr userDrawn="1"/>
          </p:nvSpPr>
          <p:spPr>
            <a:xfrm rot="10800000">
              <a:off x="9058438" y="5277001"/>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TextBox 22"/>
            <p:cNvSpPr txBox="1"/>
            <p:nvPr userDrawn="1"/>
          </p:nvSpPr>
          <p:spPr>
            <a:xfrm>
              <a:off x="10607494" y="6523277"/>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28" name="Group 27"/>
          <p:cNvGrpSpPr/>
          <p:nvPr userDrawn="1"/>
        </p:nvGrpSpPr>
        <p:grpSpPr>
          <a:xfrm>
            <a:off x="6638852" y="5564249"/>
            <a:ext cx="2492554" cy="2704071"/>
            <a:chOff x="6735837" y="5065485"/>
            <a:chExt cx="2492554" cy="2704071"/>
          </a:xfrm>
        </p:grpSpPr>
        <p:sp>
          <p:nvSpPr>
            <p:cNvPr id="20" name="Freeform: Shape 19"/>
            <p:cNvSpPr/>
            <p:nvPr userDrawn="1"/>
          </p:nvSpPr>
          <p:spPr>
            <a:xfrm rot="16200000">
              <a:off x="6630078" y="5171244"/>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userDrawn="1"/>
          </p:nvSpPr>
          <p:spPr>
            <a:xfrm>
              <a:off x="7245394" y="6523278"/>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29" name="Group 28"/>
          <p:cNvGrpSpPr/>
          <p:nvPr userDrawn="1"/>
        </p:nvGrpSpPr>
        <p:grpSpPr>
          <a:xfrm>
            <a:off x="6638851" y="3245110"/>
            <a:ext cx="2704071" cy="2492554"/>
            <a:chOff x="6735836" y="2746346"/>
            <a:chExt cx="2704071" cy="2492554"/>
          </a:xfrm>
        </p:grpSpPr>
        <p:sp>
          <p:nvSpPr>
            <p:cNvPr id="21" name="Freeform: Shape 20"/>
            <p:cNvSpPr/>
            <p:nvPr userDrawn="1"/>
          </p:nvSpPr>
          <p:spPr>
            <a:xfrm>
              <a:off x="6735836" y="2746346"/>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24"/>
            <p:cNvSpPr txBox="1"/>
            <p:nvPr userDrawn="1"/>
          </p:nvSpPr>
          <p:spPr>
            <a:xfrm>
              <a:off x="7245393" y="3428824"/>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sp>
        <p:nvSpPr>
          <p:cNvPr id="30" name="テキスト プレースホルダー 5"/>
          <p:cNvSpPr>
            <a:spLocks noGrp="1"/>
          </p:cNvSpPr>
          <p:nvPr>
            <p:ph type="body" sz="quarter" idx="18" hasCustomPrompt="1"/>
          </p:nvPr>
        </p:nvSpPr>
        <p:spPr>
          <a:xfrm>
            <a:off x="12052224" y="307883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1" name="テキスト プレースホルダー 5"/>
          <p:cNvSpPr>
            <a:spLocks noGrp="1"/>
          </p:cNvSpPr>
          <p:nvPr>
            <p:ph type="body" sz="quarter" idx="19" hasCustomPrompt="1"/>
          </p:nvPr>
        </p:nvSpPr>
        <p:spPr>
          <a:xfrm>
            <a:off x="12052224" y="3601351"/>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22" hasCustomPrompt="1"/>
          </p:nvPr>
        </p:nvSpPr>
        <p:spPr>
          <a:xfrm>
            <a:off x="12052224" y="6535230"/>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3" name="テキスト プレースホルダー 5"/>
          <p:cNvSpPr>
            <a:spLocks noGrp="1"/>
          </p:cNvSpPr>
          <p:nvPr>
            <p:ph type="body" sz="quarter" idx="23" hasCustomPrompt="1"/>
          </p:nvPr>
        </p:nvSpPr>
        <p:spPr>
          <a:xfrm>
            <a:off x="12052224" y="7057750"/>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4" hasCustomPrompt="1"/>
          </p:nvPr>
        </p:nvSpPr>
        <p:spPr>
          <a:xfrm>
            <a:off x="897639" y="3078831"/>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5" hasCustomPrompt="1"/>
          </p:nvPr>
        </p:nvSpPr>
        <p:spPr>
          <a:xfrm>
            <a:off x="897639" y="3601351"/>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28" hasCustomPrompt="1"/>
          </p:nvPr>
        </p:nvSpPr>
        <p:spPr>
          <a:xfrm>
            <a:off x="897639" y="653523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7" name="テキスト プレースホルダー 5"/>
          <p:cNvSpPr>
            <a:spLocks noGrp="1"/>
          </p:cNvSpPr>
          <p:nvPr>
            <p:ph type="body" sz="quarter" idx="29" hasCustomPrompt="1"/>
          </p:nvPr>
        </p:nvSpPr>
        <p:spPr>
          <a:xfrm>
            <a:off x="897639" y="7057750"/>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8" name="Straight Connector 69"/>
          <p:cNvCxnSpPr>
            <a:stCxn id="22" idx="0"/>
            <a:endCxn id="30" idx="1"/>
          </p:cNvCxnSpPr>
          <p:nvPr userDrawn="1"/>
        </p:nvCxnSpPr>
        <p:spPr>
          <a:xfrm rot="5400000" flipH="1" flipV="1">
            <a:off x="11175827" y="3043573"/>
            <a:ext cx="572624" cy="11801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69"/>
          <p:cNvCxnSpPr>
            <a:stCxn id="23" idx="3"/>
            <a:endCxn id="32" idx="1"/>
          </p:cNvCxnSpPr>
          <p:nvPr userDrawn="1"/>
        </p:nvCxnSpPr>
        <p:spPr>
          <a:xfrm flipV="1">
            <a:off x="11201724" y="6803744"/>
            <a:ext cx="850500" cy="5414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69"/>
          <p:cNvCxnSpPr>
            <a:stCxn id="34" idx="3"/>
            <a:endCxn id="25" idx="0"/>
          </p:cNvCxnSpPr>
          <p:nvPr userDrawn="1"/>
        </p:nvCxnSpPr>
        <p:spPr>
          <a:xfrm>
            <a:off x="6243585" y="3347345"/>
            <a:ext cx="1250431" cy="580243"/>
          </a:xfrm>
          <a:prstGeom prst="bentConnector2">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69"/>
          <p:cNvCxnSpPr>
            <a:stCxn id="36" idx="3"/>
            <a:endCxn id="24" idx="1"/>
          </p:cNvCxnSpPr>
          <p:nvPr userDrawn="1"/>
        </p:nvCxnSpPr>
        <p:spPr>
          <a:xfrm>
            <a:off x="6243585" y="6803744"/>
            <a:ext cx="904824" cy="541464"/>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0" name="テキスト プレースホルダー 5"/>
          <p:cNvSpPr>
            <a:spLocks noGrp="1"/>
          </p:cNvSpPr>
          <p:nvPr>
            <p:ph type="body" sz="quarter" idx="27" hasCustomPrompt="1"/>
          </p:nvPr>
        </p:nvSpPr>
        <p:spPr>
          <a:xfrm>
            <a:off x="7339358" y="5357594"/>
            <a:ext cx="3609285"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4070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9"/>
                                        </p:tgtEl>
                                        <p:attrNameLst>
                                          <p:attrName>style.visibility</p:attrName>
                                        </p:attrNameLst>
                                      </p:cBhvr>
                                      <p:to>
                                        <p:strVal val="visible"/>
                                      </p:to>
                                    </p:set>
                                    <p:anim calcmode="lin" valueType="num">
                                      <p:cBhvr additive="base">
                                        <p:cTn id="7" dur="750" fill="hold"/>
                                        <p:tgtEl>
                                          <p:spTgt spid="49"/>
                                        </p:tgtEl>
                                        <p:attrNameLst>
                                          <p:attrName>ppt_x</p:attrName>
                                        </p:attrNameLst>
                                      </p:cBhvr>
                                      <p:tavLst>
                                        <p:tav tm="0">
                                          <p:val>
                                            <p:strVal val="#ppt_x"/>
                                          </p:val>
                                        </p:tav>
                                        <p:tav tm="100000">
                                          <p:val>
                                            <p:strVal val="#ppt_x"/>
                                          </p:val>
                                        </p:tav>
                                      </p:tavLst>
                                    </p:anim>
                                    <p:anim calcmode="lin" valueType="num">
                                      <p:cBhvr additive="base">
                                        <p:cTn id="8" dur="75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2" presetClass="entr" presetSubtype="1"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1475"/>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975"/>
                            </p:stCondLst>
                            <p:childTnLst>
                              <p:par>
                                <p:cTn id="18" presetID="2" presetClass="entr" presetSubtype="2" decel="100000"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2475"/>
                            </p:stCondLst>
                            <p:childTnLst>
                              <p:par>
                                <p:cTn id="23" presetID="22" presetClass="entr" presetSubtype="8" fill="hold" grpId="0" nodeType="after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wipe(left)">
                                      <p:cBhvr>
                                        <p:cTn id="25" dur="500"/>
                                        <p:tgtEl>
                                          <p:spTgt spid="31">
                                            <p:txEl>
                                              <p:pRg st="0" end="0"/>
                                            </p:txEl>
                                          </p:spTgt>
                                        </p:tgtEl>
                                      </p:cBhvr>
                                    </p:animEffect>
                                  </p:childTnLst>
                                </p:cTn>
                              </p:par>
                            </p:childTnLst>
                          </p:cTn>
                        </p:par>
                        <p:par>
                          <p:cTn id="26" fill="hold">
                            <p:stCondLst>
                              <p:cond delay="2975"/>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500"/>
                                        <p:tgtEl>
                                          <p:spTgt spid="27"/>
                                        </p:tgtEl>
                                      </p:cBhvr>
                                    </p:animEffect>
                                  </p:childTnLst>
                                </p:cTn>
                              </p:par>
                            </p:childTnLst>
                          </p:cTn>
                        </p:par>
                        <p:par>
                          <p:cTn id="30" fill="hold">
                            <p:stCondLst>
                              <p:cond delay="3475"/>
                            </p:stCondLst>
                            <p:childTnLst>
                              <p:par>
                                <p:cTn id="31" presetID="22" presetClass="entr" presetSubtype="8"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p:stCondLst>
                              <p:cond delay="3975"/>
                            </p:stCondLst>
                            <p:childTnLst>
                              <p:par>
                                <p:cTn id="35" presetID="2" presetClass="entr" presetSubtype="2" decel="100000"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 calcmode="lin" valueType="num">
                                      <p:cBhvr additive="base">
                                        <p:cTn id="37"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4475"/>
                            </p:stCondLst>
                            <p:childTnLst>
                              <p:par>
                                <p:cTn id="40" presetID="22" presetClass="entr" presetSubtype="8" fill="hold" grpId="0" nodeType="after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wipe(left)">
                                      <p:cBhvr>
                                        <p:cTn id="42" dur="500"/>
                                        <p:tgtEl>
                                          <p:spTgt spid="33">
                                            <p:txEl>
                                              <p:pRg st="0" end="0"/>
                                            </p:txEl>
                                          </p:spTgt>
                                        </p:tgtEl>
                                      </p:cBhvr>
                                    </p:animEffect>
                                  </p:childTnLst>
                                </p:cTn>
                              </p:par>
                            </p:childTnLst>
                          </p:cTn>
                        </p:par>
                        <p:par>
                          <p:cTn id="43" fill="hold">
                            <p:stCondLst>
                              <p:cond delay="4975"/>
                            </p:stCondLst>
                            <p:childTnLst>
                              <p:par>
                                <p:cTn id="44" presetID="22" presetClass="entr" presetSubtype="4"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par>
                          <p:cTn id="47" fill="hold">
                            <p:stCondLst>
                              <p:cond delay="5475"/>
                            </p:stCondLst>
                            <p:childTnLst>
                              <p:par>
                                <p:cTn id="48" presetID="22" presetClass="entr" presetSubtype="2"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right)">
                                      <p:cBhvr>
                                        <p:cTn id="50" dur="500"/>
                                        <p:tgtEl>
                                          <p:spTgt spid="41"/>
                                        </p:tgtEl>
                                      </p:cBhvr>
                                    </p:animEffect>
                                  </p:childTnLst>
                                </p:cTn>
                              </p:par>
                            </p:childTnLst>
                          </p:cTn>
                        </p:par>
                        <p:par>
                          <p:cTn id="51" fill="hold">
                            <p:stCondLst>
                              <p:cond delay="5975"/>
                            </p:stCondLst>
                            <p:childTnLst>
                              <p:par>
                                <p:cTn id="52" presetID="2" presetClass="entr" presetSubtype="8" decel="100000" fill="hold" grpId="0" nodeType="afterEffect">
                                  <p:stCondLst>
                                    <p:cond delay="0"/>
                                  </p:stCondLst>
                                  <p:childTnLst>
                                    <p:set>
                                      <p:cBhvr>
                                        <p:cTn id="53" dur="1" fill="hold">
                                          <p:stCondLst>
                                            <p:cond delay="0"/>
                                          </p:stCondLst>
                                        </p:cTn>
                                        <p:tgtEl>
                                          <p:spTgt spid="36">
                                            <p:txEl>
                                              <p:pRg st="0" end="0"/>
                                            </p:txEl>
                                          </p:spTgt>
                                        </p:tgtEl>
                                        <p:attrNameLst>
                                          <p:attrName>style.visibility</p:attrName>
                                        </p:attrNameLst>
                                      </p:cBhvr>
                                      <p:to>
                                        <p:strVal val="visible"/>
                                      </p:to>
                                    </p:set>
                                    <p:anim calcmode="lin" valueType="num">
                                      <p:cBhvr additive="base">
                                        <p:cTn id="54"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6475"/>
                            </p:stCondLst>
                            <p:childTnLst>
                              <p:par>
                                <p:cTn id="57" presetID="22" presetClass="entr" presetSubtype="2" fill="hold" grpId="0" nodeType="afterEffect">
                                  <p:stCondLst>
                                    <p:cond delay="0"/>
                                  </p:stCondLst>
                                  <p:childTnLst>
                                    <p:set>
                                      <p:cBhvr>
                                        <p:cTn id="58" dur="1" fill="hold">
                                          <p:stCondLst>
                                            <p:cond delay="0"/>
                                          </p:stCondLst>
                                        </p:cTn>
                                        <p:tgtEl>
                                          <p:spTgt spid="37">
                                            <p:txEl>
                                              <p:pRg st="0" end="0"/>
                                            </p:txEl>
                                          </p:spTgt>
                                        </p:tgtEl>
                                        <p:attrNameLst>
                                          <p:attrName>style.visibility</p:attrName>
                                        </p:attrNameLst>
                                      </p:cBhvr>
                                      <p:to>
                                        <p:strVal val="visible"/>
                                      </p:to>
                                    </p:set>
                                    <p:animEffect transition="in" filter="wipe(right)">
                                      <p:cBhvr>
                                        <p:cTn id="59" dur="500"/>
                                        <p:tgtEl>
                                          <p:spTgt spid="37">
                                            <p:txEl>
                                              <p:pRg st="0" end="0"/>
                                            </p:txEl>
                                          </p:spTgt>
                                        </p:tgtEl>
                                      </p:cBhvr>
                                    </p:animEffect>
                                  </p:childTnLst>
                                </p:cTn>
                              </p:par>
                            </p:childTnLst>
                          </p:cTn>
                        </p:par>
                        <p:par>
                          <p:cTn id="60" fill="hold">
                            <p:stCondLst>
                              <p:cond delay="6975"/>
                            </p:stCondLst>
                            <p:childTnLst>
                              <p:par>
                                <p:cTn id="61" presetID="22" presetClass="entr" presetSubtype="8"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par>
                          <p:cTn id="64" fill="hold">
                            <p:stCondLst>
                              <p:cond delay="7475"/>
                            </p:stCondLst>
                            <p:childTnLst>
                              <p:par>
                                <p:cTn id="65" presetID="22" presetClass="entr" presetSubtype="2"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right)">
                                      <p:cBhvr>
                                        <p:cTn id="67" dur="500"/>
                                        <p:tgtEl>
                                          <p:spTgt spid="40"/>
                                        </p:tgtEl>
                                      </p:cBhvr>
                                    </p:animEffect>
                                  </p:childTnLst>
                                </p:cTn>
                              </p:par>
                            </p:childTnLst>
                          </p:cTn>
                        </p:par>
                        <p:par>
                          <p:cTn id="68" fill="hold">
                            <p:stCondLst>
                              <p:cond delay="7975"/>
                            </p:stCondLst>
                            <p:childTnLst>
                              <p:par>
                                <p:cTn id="69" presetID="2" presetClass="entr" presetSubtype="8" decel="100000" fill="hold" grpId="0" nodeType="afterEffect">
                                  <p:stCondLst>
                                    <p:cond delay="0"/>
                                  </p:stCondLst>
                                  <p:childTnLst>
                                    <p:set>
                                      <p:cBhvr>
                                        <p:cTn id="70" dur="1" fill="hold">
                                          <p:stCondLst>
                                            <p:cond delay="0"/>
                                          </p:stCondLst>
                                        </p:cTn>
                                        <p:tgtEl>
                                          <p:spTgt spid="34">
                                            <p:txEl>
                                              <p:pRg st="0" end="0"/>
                                            </p:txEl>
                                          </p:spTgt>
                                        </p:tgtEl>
                                        <p:attrNameLst>
                                          <p:attrName>style.visibility</p:attrName>
                                        </p:attrNameLst>
                                      </p:cBhvr>
                                      <p:to>
                                        <p:strVal val="visible"/>
                                      </p:to>
                                    </p:set>
                                    <p:anim calcmode="lin" valueType="num">
                                      <p:cBhvr additive="base">
                                        <p:cTn id="7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8475"/>
                            </p:stCondLst>
                            <p:childTnLst>
                              <p:par>
                                <p:cTn id="74" presetID="22" presetClass="entr" presetSubtype="2" fill="hold" grpId="0" nodeType="afterEffect">
                                  <p:stCondLst>
                                    <p:cond delay="0"/>
                                  </p:stCondLst>
                                  <p:childTnLst>
                                    <p:set>
                                      <p:cBhvr>
                                        <p:cTn id="75" dur="1" fill="hold">
                                          <p:stCondLst>
                                            <p:cond delay="0"/>
                                          </p:stCondLst>
                                        </p:cTn>
                                        <p:tgtEl>
                                          <p:spTgt spid="35">
                                            <p:txEl>
                                              <p:pRg st="0" end="0"/>
                                            </p:txEl>
                                          </p:spTgt>
                                        </p:tgtEl>
                                        <p:attrNameLst>
                                          <p:attrName>style.visibility</p:attrName>
                                        </p:attrNameLst>
                                      </p:cBhvr>
                                      <p:to>
                                        <p:strVal val="visible"/>
                                      </p:to>
                                    </p:set>
                                    <p:animEffect transition="in" filter="wipe(right)">
                                      <p:cBhvr>
                                        <p:cTn id="76" dur="500"/>
                                        <p:tgtEl>
                                          <p:spTgt spid="35">
                                            <p:txEl>
                                              <p:pRg st="0" end="0"/>
                                            </p:txEl>
                                          </p:spTgt>
                                        </p:tgtEl>
                                      </p:cBhvr>
                                    </p:animEffect>
                                  </p:childTnLst>
                                </p:cTn>
                              </p:par>
                            </p:childTnLst>
                          </p:cTn>
                        </p:par>
                        <p:par>
                          <p:cTn id="77" fill="hold">
                            <p:stCondLst>
                              <p:cond delay="8975"/>
                            </p:stCondLst>
                            <p:childTnLst>
                              <p:par>
                                <p:cTn id="78" presetID="10" presetClass="entr" presetSubtype="0" fill="hold" grpId="0" nodeType="afterEffect">
                                  <p:stCondLst>
                                    <p:cond delay="500"/>
                                  </p:stCondLst>
                                  <p:childTnLst>
                                    <p:set>
                                      <p:cBhvr>
                                        <p:cTn id="79" dur="1" fill="hold">
                                          <p:stCondLst>
                                            <p:cond delay="0"/>
                                          </p:stCondLst>
                                        </p:cTn>
                                        <p:tgtEl>
                                          <p:spTgt spid="50">
                                            <p:txEl>
                                              <p:pRg st="0" end="0"/>
                                            </p:txEl>
                                          </p:spTgt>
                                        </p:tgtEl>
                                        <p:attrNameLst>
                                          <p:attrName>style.visibility</p:attrName>
                                        </p:attrNameLst>
                                      </p:cBhvr>
                                      <p:to>
                                        <p:strVal val="visible"/>
                                      </p:to>
                                    </p:set>
                                    <p:animEffect transition="in" filter="fade">
                                      <p:cBhvr>
                                        <p:cTn id="80"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 presetClass="entr" presetSubtype="2"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49" grpId="0"/>
      <p:bldP spid="50" grpId="0" build="p">
        <p:tmplLst>
          <p:tmpl lvl="1">
            <p:tnLst>
              <p:par>
                <p:cTn presetID="10" presetClass="entr" presetSubtype="0" fill="hold" nodeType="after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7" name="グループ化 4"/>
          <p:cNvGrpSpPr/>
          <p:nvPr userDrawn="1"/>
        </p:nvGrpSpPr>
        <p:grpSpPr>
          <a:xfrm>
            <a:off x="725872" y="2982872"/>
            <a:ext cx="17560541" cy="2475756"/>
            <a:chOff x="725872" y="2982872"/>
            <a:chExt cx="17560541" cy="2475756"/>
          </a:xfrm>
        </p:grpSpPr>
        <p:sp>
          <p:nvSpPr>
            <p:cNvPr id="48"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9"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0"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1" name="グループ化 5"/>
          <p:cNvGrpSpPr/>
          <p:nvPr userDrawn="1"/>
        </p:nvGrpSpPr>
        <p:grpSpPr>
          <a:xfrm>
            <a:off x="487876" y="4364335"/>
            <a:ext cx="17798537" cy="1332290"/>
            <a:chOff x="487876" y="4364335"/>
            <a:chExt cx="17798537" cy="1332290"/>
          </a:xfrm>
        </p:grpSpPr>
        <p:sp>
          <p:nvSpPr>
            <p:cNvPr id="52"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3"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5" name="グループ化 36"/>
          <p:cNvGrpSpPr/>
          <p:nvPr userDrawn="1"/>
        </p:nvGrpSpPr>
        <p:grpSpPr>
          <a:xfrm>
            <a:off x="725872" y="5984782"/>
            <a:ext cx="17560541" cy="2475756"/>
            <a:chOff x="725872" y="5984782"/>
            <a:chExt cx="17560541" cy="2475756"/>
          </a:xfrm>
          <a:solidFill>
            <a:schemeClr val="accent4"/>
          </a:solidFill>
        </p:grpSpPr>
        <p:sp>
          <p:nvSpPr>
            <p:cNvPr id="56" name="正方形/長方形 30"/>
            <p:cNvSpPr/>
            <p:nvPr userDrawn="1"/>
          </p:nvSpPr>
          <p:spPr>
            <a:xfrm flipV="1">
              <a:off x="10548745" y="7128248"/>
              <a:ext cx="7737668" cy="1332289"/>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4">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8"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9" name="グループ化 35"/>
          <p:cNvGrpSpPr/>
          <p:nvPr userDrawn="1"/>
        </p:nvGrpSpPr>
        <p:grpSpPr>
          <a:xfrm>
            <a:off x="487876" y="5746786"/>
            <a:ext cx="17798537" cy="1332289"/>
            <a:chOff x="487876" y="5746786"/>
            <a:chExt cx="17798537" cy="1332289"/>
          </a:xfrm>
        </p:grpSpPr>
        <p:sp>
          <p:nvSpPr>
            <p:cNvPr id="6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1"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2"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63" name="タイトル 1"/>
          <p:cNvSpPr>
            <a:spLocks noGrp="1"/>
          </p:cNvSpPr>
          <p:nvPr>
            <p:ph type="title" hasCustomPrompt="1"/>
          </p:nvPr>
        </p:nvSpPr>
        <p:spPr>
          <a:xfrm>
            <a:off x="900545" y="531190"/>
            <a:ext cx="7317336" cy="454812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4" name="テキスト プレースホルダー 5"/>
          <p:cNvSpPr>
            <a:spLocks noGrp="1"/>
          </p:cNvSpPr>
          <p:nvPr>
            <p:ph type="body" sz="quarter" idx="25" hasCustomPrompt="1"/>
          </p:nvPr>
        </p:nvSpPr>
        <p:spPr>
          <a:xfrm>
            <a:off x="900545" y="6289803"/>
            <a:ext cx="7317336" cy="2696893"/>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10784668" y="319715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6" name="テキスト プレースホルダー 5"/>
          <p:cNvSpPr>
            <a:spLocks noGrp="1"/>
          </p:cNvSpPr>
          <p:nvPr>
            <p:ph type="body" sz="quarter" idx="27" hasCustomPrompt="1"/>
          </p:nvPr>
        </p:nvSpPr>
        <p:spPr>
          <a:xfrm>
            <a:off x="10784668" y="460332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0784668" y="5992229"/>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8" name="テキスト プレースホルダー 5"/>
          <p:cNvSpPr>
            <a:spLocks noGrp="1"/>
          </p:cNvSpPr>
          <p:nvPr>
            <p:ph type="body" sz="quarter" idx="29" hasCustomPrompt="1"/>
          </p:nvPr>
        </p:nvSpPr>
        <p:spPr>
          <a:xfrm>
            <a:off x="10784667" y="7367235"/>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0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1000"/>
                                        <p:tgtEl>
                                          <p:spTgt spid="4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65">
                                            <p:txEl>
                                              <p:pRg st="0" end="0"/>
                                            </p:txEl>
                                          </p:spTgt>
                                        </p:tgtEl>
                                        <p:attrNameLst>
                                          <p:attrName>style.visibility</p:attrName>
                                        </p:attrNameLst>
                                      </p:cBhvr>
                                      <p:to>
                                        <p:strVal val="visible"/>
                                      </p:to>
                                    </p:set>
                                    <p:animEffect transition="in" filter="wipe(left)">
                                      <p:cBhvr>
                                        <p:cTn id="10" dur="500"/>
                                        <p:tgtEl>
                                          <p:spTgt spid="65">
                                            <p:txEl>
                                              <p:pRg st="0" end="0"/>
                                            </p:txEl>
                                          </p:spTgt>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1000"/>
                                        <p:tgtEl>
                                          <p:spTgt spid="51"/>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wipe(left)">
                                      <p:cBhvr>
                                        <p:cTn id="17" dur="500"/>
                                        <p:tgtEl>
                                          <p:spTgt spid="66">
                                            <p:txEl>
                                              <p:pRg st="0" end="0"/>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1000"/>
                                        <p:tgtEl>
                                          <p:spTgt spid="59"/>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67">
                                            <p:txEl>
                                              <p:pRg st="0" end="0"/>
                                            </p:txEl>
                                          </p:spTgt>
                                        </p:tgtEl>
                                        <p:attrNameLst>
                                          <p:attrName>style.visibility</p:attrName>
                                        </p:attrNameLst>
                                      </p:cBhvr>
                                      <p:to>
                                        <p:strVal val="visible"/>
                                      </p:to>
                                    </p:set>
                                    <p:animEffect transition="in" filter="wipe(left)">
                                      <p:cBhvr>
                                        <p:cTn id="24" dur="500"/>
                                        <p:tgtEl>
                                          <p:spTgt spid="67">
                                            <p:txEl>
                                              <p:pRg st="0" end="0"/>
                                            </p:txEl>
                                          </p:spTgt>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1000"/>
                                        <p:tgtEl>
                                          <p:spTgt spid="55"/>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68">
                                            <p:txEl>
                                              <p:pRg st="0" end="0"/>
                                            </p:txEl>
                                          </p:spTgt>
                                        </p:tgtEl>
                                        <p:attrNameLst>
                                          <p:attrName>style.visibility</p:attrName>
                                        </p:attrNameLst>
                                      </p:cBhvr>
                                      <p:to>
                                        <p:strVal val="visible"/>
                                      </p:to>
                                    </p:set>
                                    <p:animEffect transition="in" filter="wipe(left)">
                                      <p:cBhvr>
                                        <p:cTn id="31" dur="500"/>
                                        <p:tgtEl>
                                          <p:spTgt spid="68">
                                            <p:txEl>
                                              <p:pRg st="0" end="0"/>
                                            </p:txEl>
                                          </p:spTgt>
                                        </p:tgtEl>
                                      </p:cBhvr>
                                    </p:animEffect>
                                  </p:childTnLst>
                                </p:cTn>
                              </p:par>
                            </p:childTnLst>
                          </p:cTn>
                        </p:par>
                        <p:par>
                          <p:cTn id="32" fill="hold">
                            <p:stCondLst>
                              <p:cond delay="400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750" fill="hold"/>
                                        <p:tgtEl>
                                          <p:spTgt spid="63"/>
                                        </p:tgtEl>
                                        <p:attrNameLst>
                                          <p:attrName>ppt_x</p:attrName>
                                        </p:attrNameLst>
                                      </p:cBhvr>
                                      <p:tavLst>
                                        <p:tav tm="0">
                                          <p:val>
                                            <p:strVal val="#ppt_x"/>
                                          </p:val>
                                        </p:tav>
                                        <p:tav tm="100000">
                                          <p:val>
                                            <p:strVal val="#ppt_x"/>
                                          </p:val>
                                        </p:tav>
                                      </p:tavLst>
                                    </p:anim>
                                    <p:anim calcmode="lin" valueType="num">
                                      <p:cBhvr additive="base">
                                        <p:cTn id="36" dur="750" fill="hold"/>
                                        <p:tgtEl>
                                          <p:spTgt spid="63"/>
                                        </p:tgtEl>
                                        <p:attrNameLst>
                                          <p:attrName>ppt_y</p:attrName>
                                        </p:attrNameLst>
                                      </p:cBhvr>
                                      <p:tavLst>
                                        <p:tav tm="0">
                                          <p:val>
                                            <p:strVal val="0-#ppt_h/2"/>
                                          </p:val>
                                        </p:tav>
                                        <p:tav tm="100000">
                                          <p:val>
                                            <p:strVal val="#ppt_y"/>
                                          </p:val>
                                        </p:tav>
                                      </p:tavLst>
                                    </p:anim>
                                  </p:childTnLst>
                                </p:cTn>
                              </p:par>
                            </p:childTnLst>
                          </p:cTn>
                        </p:par>
                        <p:par>
                          <p:cTn id="37" fill="hold">
                            <p:stCondLst>
                              <p:cond delay="5225"/>
                            </p:stCondLst>
                            <p:childTnLst>
                              <p:par>
                                <p:cTn id="38" presetID="22" presetClass="entr" presetSubtype="8" fill="hold" grpId="0" nodeType="afterEffect">
                                  <p:stCondLst>
                                    <p:cond delay="0"/>
                                  </p:stCondLst>
                                  <p:childTnLst>
                                    <p:set>
                                      <p:cBhvr>
                                        <p:cTn id="39" dur="1" fill="hold">
                                          <p:stCondLst>
                                            <p:cond delay="0"/>
                                          </p:stCondLst>
                                        </p:cTn>
                                        <p:tgtEl>
                                          <p:spTgt spid="64">
                                            <p:txEl>
                                              <p:pRg st="0" end="0"/>
                                            </p:txEl>
                                          </p:spTgt>
                                        </p:tgtEl>
                                        <p:attrNameLst>
                                          <p:attrName>style.visibility</p:attrName>
                                        </p:attrNameLst>
                                      </p:cBhvr>
                                      <p:to>
                                        <p:strVal val="visible"/>
                                      </p:to>
                                    </p:set>
                                    <p:animEffect transition="in" filter="wipe(left)">
                                      <p:cBhvr>
                                        <p:cTn id="4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2" presetClass="entr" presetSubtype="8" fill="hold" nodeType="withEffect">
                  <p:stCondLst>
                    <p:cond delay="50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withEffect">
                  <p:stCondLst>
                    <p:cond delay="50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build="p">
        <p:tmplLst>
          <p:tmpl lvl="1">
            <p:tnLst>
              <p:par>
                <p:cTn presetID="22" presetClass="entr" presetSubtype="8" fill="hold" nodeType="withEffect">
                  <p:stCondLst>
                    <p:cond delay="50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2" presetClass="entr" presetSubtype="8" fill="hold" nodeType="withEffect">
                  <p:stCondLst>
                    <p:cond delay="50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lan A">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TextBox 5"/>
          <p:cNvSpPr txBox="1"/>
          <p:nvPr userDrawn="1"/>
        </p:nvSpPr>
        <p:spPr>
          <a:xfrm>
            <a:off x="419100" y="-1809750"/>
            <a:ext cx="8550739"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A</a:t>
            </a:r>
            <a:endParaRPr kumimoji="1" lang="ja-JP" altLang="en-US" sz="100000" i="1" dirty="0">
              <a:solidFill>
                <a:schemeClr val="tx1">
                  <a:lumMod val="90000"/>
                  <a:lumOff val="10000"/>
                </a:schemeClr>
              </a:solidFill>
            </a:endParaRPr>
          </a:p>
        </p:txBody>
      </p:sp>
      <p:sp>
        <p:nvSpPr>
          <p:cNvPr id="8" name="Picture Placeholder 6"/>
          <p:cNvSpPr>
            <a:spLocks noGrp="1"/>
          </p:cNvSpPr>
          <p:nvPr>
            <p:ph type="pic" sz="quarter" idx="13" hasCustomPrompt="1"/>
          </p:nvPr>
        </p:nvSpPr>
        <p:spPr>
          <a:xfrm>
            <a:off x="91440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91440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707570" y="2017486"/>
            <a:ext cx="10077098" cy="4218144"/>
          </a:xfrm>
        </p:spPr>
        <p:txBody>
          <a:bodyPr anchor="b">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88858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nd text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8286" y="928914"/>
            <a:ext cx="8069943" cy="6139543"/>
          </a:xfrm>
        </p:spPr>
        <p:txBody>
          <a:bodyPr anchor="b">
            <a:normAutofit/>
          </a:bodyPr>
          <a:lstStyle>
            <a:lvl1pPr algn="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3" hasCustomPrompt="1"/>
          </p:nvPr>
        </p:nvSpPr>
        <p:spPr>
          <a:xfrm>
            <a:off x="798286" y="7068457"/>
            <a:ext cx="8069942" cy="2104571"/>
          </a:xfrm>
        </p:spPr>
        <p:txBody>
          <a:bodyPr numCol="1" spcCol="360000" anchor="t">
            <a:normAutofit/>
          </a:bodyPr>
          <a:lstStyle>
            <a:lvl1pPr marL="0" indent="0" algn="r">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9326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lan B">
    <p:spTree>
      <p:nvGrpSpPr>
        <p:cNvPr id="1" name=""/>
        <p:cNvGrpSpPr/>
        <p:nvPr/>
      </p:nvGrpSpPr>
      <p:grpSpPr>
        <a:xfrm>
          <a:off x="0" y="0"/>
          <a:ext cx="0" cy="0"/>
          <a:chOff x="0" y="0"/>
          <a:chExt cx="0" cy="0"/>
        </a:xfrm>
      </p:grpSpPr>
      <p:sp>
        <p:nvSpPr>
          <p:cNvPr id="6" name="TextBox 5"/>
          <p:cNvSpPr txBox="1"/>
          <p:nvPr userDrawn="1"/>
        </p:nvSpPr>
        <p:spPr>
          <a:xfrm>
            <a:off x="10662640" y="-1809750"/>
            <a:ext cx="7992894"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B</a:t>
            </a:r>
            <a:endParaRPr kumimoji="1" lang="ja-JP" altLang="en-US" sz="100000" i="1" dirty="0">
              <a:solidFill>
                <a:schemeClr val="tx1">
                  <a:lumMod val="90000"/>
                  <a:lumOff val="10000"/>
                </a:schemeClr>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Picture Placeholder 6"/>
          <p:cNvSpPr>
            <a:spLocks noGrp="1"/>
          </p:cNvSpPr>
          <p:nvPr>
            <p:ph type="pic" sz="quarter" idx="13" hasCustomPrompt="1"/>
          </p:nvPr>
        </p:nvSpPr>
        <p:spPr>
          <a:xfrm>
            <a:off x="6096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6096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6995877" y="2017486"/>
            <a:ext cx="10077098" cy="421814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2866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551543" y="1499621"/>
            <a:ext cx="7358743"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8" hasCustomPrompt="1"/>
          </p:nvPr>
        </p:nvSpPr>
        <p:spPr>
          <a:xfrm>
            <a:off x="8080872" y="1645273"/>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6" hasCustomPrompt="1"/>
          </p:nvPr>
        </p:nvSpPr>
        <p:spPr>
          <a:xfrm>
            <a:off x="11634389" y="1275513"/>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0" name="Straight Connector 9"/>
          <p:cNvCxnSpPr/>
          <p:nvPr userDrawn="1"/>
        </p:nvCxnSpPr>
        <p:spPr>
          <a:xfrm>
            <a:off x="11433672" y="1236830"/>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27" hasCustomPrompt="1"/>
          </p:nvPr>
        </p:nvSpPr>
        <p:spPr>
          <a:xfrm>
            <a:off x="8080872" y="3225194"/>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6" name="テキスト プレースホルダー 5"/>
          <p:cNvSpPr>
            <a:spLocks noGrp="1"/>
          </p:cNvSpPr>
          <p:nvPr>
            <p:ph type="body" sz="quarter" idx="28" hasCustomPrompt="1"/>
          </p:nvPr>
        </p:nvSpPr>
        <p:spPr>
          <a:xfrm>
            <a:off x="11634389" y="2855434"/>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7" name="Straight Connector 16"/>
          <p:cNvCxnSpPr/>
          <p:nvPr userDrawn="1"/>
        </p:nvCxnSpPr>
        <p:spPr>
          <a:xfrm>
            <a:off x="11433672" y="2816751"/>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29" hasCustomPrompt="1"/>
          </p:nvPr>
        </p:nvSpPr>
        <p:spPr>
          <a:xfrm>
            <a:off x="8080872" y="4805115"/>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9" name="テキスト プレースホルダー 5"/>
          <p:cNvSpPr>
            <a:spLocks noGrp="1"/>
          </p:cNvSpPr>
          <p:nvPr>
            <p:ph type="body" sz="quarter" idx="30" hasCustomPrompt="1"/>
          </p:nvPr>
        </p:nvSpPr>
        <p:spPr>
          <a:xfrm>
            <a:off x="11634389" y="4435355"/>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0" name="Straight Connector 19"/>
          <p:cNvCxnSpPr/>
          <p:nvPr userDrawn="1"/>
        </p:nvCxnSpPr>
        <p:spPr>
          <a:xfrm>
            <a:off x="11433672" y="4396672"/>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プレースホルダー 5"/>
          <p:cNvSpPr>
            <a:spLocks noGrp="1"/>
          </p:cNvSpPr>
          <p:nvPr>
            <p:ph type="body" sz="quarter" idx="31" hasCustomPrompt="1"/>
          </p:nvPr>
        </p:nvSpPr>
        <p:spPr>
          <a:xfrm>
            <a:off x="8080872" y="6385036"/>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2" name="テキスト プレースホルダー 5"/>
          <p:cNvSpPr>
            <a:spLocks noGrp="1"/>
          </p:cNvSpPr>
          <p:nvPr>
            <p:ph type="body" sz="quarter" idx="32" hasCustomPrompt="1"/>
          </p:nvPr>
        </p:nvSpPr>
        <p:spPr>
          <a:xfrm>
            <a:off x="11634389" y="6015276"/>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3" name="Straight Connector 22"/>
          <p:cNvCxnSpPr/>
          <p:nvPr userDrawn="1"/>
        </p:nvCxnSpPr>
        <p:spPr>
          <a:xfrm>
            <a:off x="11433672" y="5976593"/>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テキスト プレースホルダー 5"/>
          <p:cNvSpPr>
            <a:spLocks noGrp="1"/>
          </p:cNvSpPr>
          <p:nvPr>
            <p:ph type="body" sz="quarter" idx="33" hasCustomPrompt="1"/>
          </p:nvPr>
        </p:nvSpPr>
        <p:spPr>
          <a:xfrm>
            <a:off x="8080872" y="7964958"/>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5" name="テキスト プレースホルダー 5"/>
          <p:cNvSpPr>
            <a:spLocks noGrp="1"/>
          </p:cNvSpPr>
          <p:nvPr>
            <p:ph type="body" sz="quarter" idx="34" hasCustomPrompt="1"/>
          </p:nvPr>
        </p:nvSpPr>
        <p:spPr>
          <a:xfrm>
            <a:off x="11634389" y="7595198"/>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6" name="Straight Connector 25"/>
          <p:cNvCxnSpPr/>
          <p:nvPr userDrawn="1"/>
        </p:nvCxnSpPr>
        <p:spPr>
          <a:xfrm>
            <a:off x="11433672" y="7556515"/>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9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1" decel="10000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3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8" decel="100000" fill="hold" grpId="0" nodeType="after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75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5">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35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8" decel="100000" fill="hold" grpId="0" nodeType="after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anim calcmode="lin" valueType="num">
                                      <p:cBhvr additive="base">
                                        <p:cTn id="38"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8">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1" decel="10000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0-#ppt_h/2"/>
                                          </p:val>
                                        </p:tav>
                                        <p:tav tm="100000">
                                          <p:val>
                                            <p:strVal val="#ppt_y"/>
                                          </p:val>
                                        </p:tav>
                                      </p:tavLst>
                                    </p:anim>
                                  </p:childTnLst>
                                </p:cTn>
                              </p:par>
                              <p:par>
                                <p:cTn id="44" presetID="2" presetClass="entr" presetSubtype="2" decel="100000" fill="hold" grpId="0" nodeType="withEffect">
                                  <p:stCondLst>
                                    <p:cond delay="35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8" decel="100000" fill="hold" grpId="0" nodeType="after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 calcmode="lin" valueType="num">
                                      <p:cBhvr additive="base">
                                        <p:cTn id="51"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1">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1" decel="10000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0-#ppt_h/2"/>
                                          </p:val>
                                        </p:tav>
                                        <p:tav tm="100000">
                                          <p:val>
                                            <p:strVal val="#ppt_y"/>
                                          </p:val>
                                        </p:tav>
                                      </p:tavLst>
                                    </p:anim>
                                  </p:childTnLst>
                                </p:cTn>
                              </p:par>
                              <p:par>
                                <p:cTn id="57" presetID="2" presetClass="entr" presetSubtype="2" decel="100000" fill="hold" grpId="0" nodeType="withEffect">
                                  <p:stCondLst>
                                    <p:cond delay="350"/>
                                  </p:stCondLst>
                                  <p:childTnLst>
                                    <p:set>
                                      <p:cBhvr>
                                        <p:cTn id="58" dur="1" fill="hold">
                                          <p:stCondLst>
                                            <p:cond delay="0"/>
                                          </p:stCondLst>
                                        </p:cTn>
                                        <p:tgtEl>
                                          <p:spTgt spid="22">
                                            <p:txEl>
                                              <p:pRg st="0" end="0"/>
                                            </p:txEl>
                                          </p:spTgt>
                                        </p:tgtEl>
                                        <p:attrNameLst>
                                          <p:attrName>style.visibility</p:attrName>
                                        </p:attrNameLst>
                                      </p:cBhvr>
                                      <p:to>
                                        <p:strVal val="visible"/>
                                      </p:to>
                                    </p:set>
                                    <p:anim calcmode="lin" valueType="num">
                                      <p:cBhvr additive="base">
                                        <p:cTn id="59"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8" decel="100000" fill="hold" grpId="0" nodeType="afterEffect">
                                  <p:stCondLst>
                                    <p:cond delay="0"/>
                                  </p:stCondLst>
                                  <p:childTnLst>
                                    <p:set>
                                      <p:cBhvr>
                                        <p:cTn id="63" dur="1" fill="hold">
                                          <p:stCondLst>
                                            <p:cond delay="0"/>
                                          </p:stCondLst>
                                        </p:cTn>
                                        <p:tgtEl>
                                          <p:spTgt spid="24">
                                            <p:txEl>
                                              <p:pRg st="0" end="0"/>
                                            </p:txEl>
                                          </p:spTgt>
                                        </p:tgtEl>
                                        <p:attrNameLst>
                                          <p:attrName>style.visibility</p:attrName>
                                        </p:attrNameLst>
                                      </p:cBhvr>
                                      <p:to>
                                        <p:strVal val="visible"/>
                                      </p:to>
                                    </p:set>
                                    <p:anim calcmode="lin" valueType="num">
                                      <p:cBhvr additive="base">
                                        <p:cTn id="6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65" dur="750" fill="hold"/>
                                        <p:tgtEl>
                                          <p:spTgt spid="2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1" decel="10000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ppt_x"/>
                                          </p:val>
                                        </p:tav>
                                        <p:tav tm="100000">
                                          <p:val>
                                            <p:strVal val="#ppt_x"/>
                                          </p:val>
                                        </p:tav>
                                      </p:tavLst>
                                    </p:anim>
                                    <p:anim calcmode="lin" valueType="num">
                                      <p:cBhvr additive="base">
                                        <p:cTn id="69" dur="500" fill="hold"/>
                                        <p:tgtEl>
                                          <p:spTgt spid="26"/>
                                        </p:tgtEl>
                                        <p:attrNameLst>
                                          <p:attrName>ppt_y</p:attrName>
                                        </p:attrNameLst>
                                      </p:cBhvr>
                                      <p:tavLst>
                                        <p:tav tm="0">
                                          <p:val>
                                            <p:strVal val="0-#ppt_h/2"/>
                                          </p:val>
                                        </p:tav>
                                        <p:tav tm="100000">
                                          <p:val>
                                            <p:strVal val="#ppt_y"/>
                                          </p:val>
                                        </p:tav>
                                      </p:tavLst>
                                    </p:anim>
                                  </p:childTnLst>
                                </p:cTn>
                              </p:par>
                              <p:par>
                                <p:cTn id="70" presetID="2" presetClass="entr" presetSubtype="2" decel="100000" fill="hold" grpId="0" nodeType="withEffect">
                                  <p:stCondLst>
                                    <p:cond delay="350"/>
                                  </p:stCondLst>
                                  <p:childTnLst>
                                    <p:set>
                                      <p:cBhvr>
                                        <p:cTn id="71" dur="1" fill="hold">
                                          <p:stCondLst>
                                            <p:cond delay="0"/>
                                          </p:stCondLst>
                                        </p:cTn>
                                        <p:tgtEl>
                                          <p:spTgt spid="25">
                                            <p:txEl>
                                              <p:pRg st="0" end="0"/>
                                            </p:txEl>
                                          </p:spTgt>
                                        </p:tgtEl>
                                        <p:attrNameLst>
                                          <p:attrName>style.visibility</p:attrName>
                                        </p:attrNameLst>
                                      </p:cBhvr>
                                      <p:to>
                                        <p:strVal val="visible"/>
                                      </p:to>
                                    </p:set>
                                    <p:anim calcmode="lin" valueType="num">
                                      <p:cBhvr additive="base">
                                        <p:cTn id="7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0-#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 presetClass="entr" presetSubtype="2" decel="100000" fill="hold" nodeType="withEffect">
                  <p:stCondLst>
                    <p:cond delay="3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3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3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3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ros and co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TextBox 4"/>
          <p:cNvSpPr txBox="1"/>
          <p:nvPr userDrawn="1"/>
        </p:nvSpPr>
        <p:spPr>
          <a:xfrm>
            <a:off x="332014" y="-474435"/>
            <a:ext cx="9692077" cy="4708981"/>
          </a:xfrm>
          <a:prstGeom prst="rect">
            <a:avLst/>
          </a:prstGeom>
          <a:noFill/>
        </p:spPr>
        <p:txBody>
          <a:bodyPr wrap="none" rtlCol="0">
            <a:spAutoFit/>
          </a:bodyPr>
          <a:lstStyle/>
          <a:p>
            <a:r>
              <a:rPr kumimoji="1" lang="en-US" altLang="ja-JP" sz="30000" i="1" dirty="0">
                <a:solidFill>
                  <a:schemeClr val="tx1">
                    <a:lumMod val="90000"/>
                    <a:lumOff val="10000"/>
                  </a:schemeClr>
                </a:solidFill>
              </a:rPr>
              <a:t>PROS</a:t>
            </a:r>
            <a:endParaRPr kumimoji="1" lang="ja-JP" altLang="en-US" sz="30000" i="1" dirty="0">
              <a:solidFill>
                <a:schemeClr val="tx1">
                  <a:lumMod val="90000"/>
                  <a:lumOff val="10000"/>
                </a:schemeClr>
              </a:solidFill>
            </a:endParaRPr>
          </a:p>
        </p:txBody>
      </p:sp>
      <p:sp>
        <p:nvSpPr>
          <p:cNvPr id="6" name="TextBox 5"/>
          <p:cNvSpPr txBox="1"/>
          <p:nvPr userDrawn="1"/>
        </p:nvSpPr>
        <p:spPr>
          <a:xfrm>
            <a:off x="7886699" y="5472637"/>
            <a:ext cx="10129696" cy="4708981"/>
          </a:xfrm>
          <a:prstGeom prst="rect">
            <a:avLst/>
          </a:prstGeom>
          <a:noFill/>
        </p:spPr>
        <p:txBody>
          <a:bodyPr wrap="none" rtlCol="0">
            <a:spAutoFit/>
          </a:bodyPr>
          <a:lstStyle/>
          <a:p>
            <a:pPr algn="r"/>
            <a:r>
              <a:rPr kumimoji="1" lang="en-US" altLang="ja-JP" sz="30000" i="1" dirty="0">
                <a:solidFill>
                  <a:schemeClr val="tx1">
                    <a:lumMod val="90000"/>
                    <a:lumOff val="10000"/>
                  </a:schemeClr>
                </a:solidFill>
              </a:rPr>
              <a:t>CONS</a:t>
            </a:r>
            <a:endParaRPr kumimoji="1" lang="ja-JP" altLang="en-US" sz="30000" i="1" dirty="0">
              <a:solidFill>
                <a:schemeClr val="tx1">
                  <a:lumMod val="90000"/>
                  <a:lumOff val="10000"/>
                </a:schemeClr>
              </a:solidFill>
            </a:endParaRPr>
          </a:p>
        </p:txBody>
      </p:sp>
      <p:cxnSp>
        <p:nvCxnSpPr>
          <p:cNvPr id="8" name="Straight Connector 7"/>
          <p:cNvCxnSpPr/>
          <p:nvPr userDrawn="1"/>
        </p:nvCxnSpPr>
        <p:spPr>
          <a:xfrm flipV="1">
            <a:off x="0" y="1479020"/>
            <a:ext cx="18288000" cy="67491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5"/>
          <p:cNvSpPr>
            <a:spLocks noGrp="1"/>
          </p:cNvSpPr>
          <p:nvPr>
            <p:ph type="body" sz="quarter" idx="26" hasCustomPrompt="1"/>
          </p:nvPr>
        </p:nvSpPr>
        <p:spPr>
          <a:xfrm>
            <a:off x="1126046" y="1806763"/>
            <a:ext cx="7321268" cy="2651465"/>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27" hasCustomPrompt="1"/>
          </p:nvPr>
        </p:nvSpPr>
        <p:spPr>
          <a:xfrm>
            <a:off x="10490743" y="5219927"/>
            <a:ext cx="7321268" cy="2651465"/>
          </a:xfrm>
        </p:spPr>
        <p:txBody>
          <a:bodyPr numCol="1" spcCol="360000" anchor="b">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838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par>
                                <p:cTn id="14" presetID="2" presetClass="entr" presetSubtype="1" decel="10000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0-#ppt_h/2"/>
                                          </p:val>
                                        </p:tav>
                                        <p:tav tm="100000">
                                          <p:val>
                                            <p:strVal val="#ppt_y"/>
                                          </p:val>
                                        </p:tav>
                                      </p:tavLst>
                                    </p:anim>
                                  </p:childTnLst>
                                </p:cTn>
                              </p:par>
                              <p:par>
                                <p:cTn id="18" presetID="53" presetClass="entr" presetSubtype="16" fill="hold" grpId="1"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Effect transition="in" filter="fade">
                                      <p:cBhvr>
                                        <p:cTn id="22" dur="1000"/>
                                        <p:tgtEl>
                                          <p:spTgt spid="6"/>
                                        </p:tgtEl>
                                      </p:cBhvr>
                                    </p:animEffect>
                                  </p:childTnLst>
                                </p:cTn>
                              </p:par>
                            </p:childTnLst>
                          </p:cTn>
                        </p:par>
                        <p:par>
                          <p:cTn id="23" fill="hold">
                            <p:stCondLst>
                              <p:cond delay="1250"/>
                            </p:stCondLst>
                            <p:childTnLst>
                              <p:par>
                                <p:cTn id="24" presetID="2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par>
                          <p:cTn id="27" fill="hold">
                            <p:stCondLst>
                              <p:cond delay="175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2250"/>
                            </p:stCondLst>
                            <p:childTnLst>
                              <p:par>
                                <p:cTn id="32" presetID="22" presetClass="entr" presetSubtype="8" fill="hold" grpId="0" nodeType="after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left)">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Picture Placeholder 6"/>
          <p:cNvSpPr>
            <a:spLocks noGrp="1"/>
          </p:cNvSpPr>
          <p:nvPr>
            <p:ph type="pic" sz="quarter" idx="13" hasCustomPrompt="1"/>
          </p:nvPr>
        </p:nvSpPr>
        <p:spPr>
          <a:xfrm>
            <a:off x="1660069" y="2537509"/>
            <a:ext cx="7072087" cy="521039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タイトル 1"/>
          <p:cNvSpPr>
            <a:spLocks noGrp="1"/>
          </p:cNvSpPr>
          <p:nvPr>
            <p:ph type="title" hasCustomPrompt="1"/>
          </p:nvPr>
        </p:nvSpPr>
        <p:spPr>
          <a:xfrm>
            <a:off x="8977745" y="2537509"/>
            <a:ext cx="8612593" cy="2657945"/>
          </a:xfrm>
        </p:spPr>
        <p:txBody>
          <a:bodyPr anchor="t">
            <a:normAutofit/>
          </a:bodyPr>
          <a:lstStyle>
            <a:lvl1pPr algn="l">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30" hasCustomPrompt="1"/>
          </p:nvPr>
        </p:nvSpPr>
        <p:spPr>
          <a:xfrm>
            <a:off x="8977744" y="4946074"/>
            <a:ext cx="8612593" cy="1219199"/>
          </a:xfrm>
        </p:spPr>
        <p:txBody>
          <a:bodyPr numCol="1" spcCol="360000" anchor="t">
            <a:normAutofit/>
          </a:bodyPr>
          <a:lstStyle>
            <a:lvl1pPr marL="285750" indent="-285750" algn="l">
              <a:lnSpc>
                <a:spcPct val="130000"/>
              </a:lnSpc>
              <a:spcBef>
                <a:spcPts val="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31" hasCustomPrompt="1"/>
          </p:nvPr>
        </p:nvSpPr>
        <p:spPr>
          <a:xfrm>
            <a:off x="8977744" y="6414656"/>
            <a:ext cx="8612593" cy="1333248"/>
          </a:xfrm>
        </p:spPr>
        <p:txBody>
          <a:bodyPr numCol="1" spcCol="360000" anchor="b">
            <a:normAutofit/>
          </a:bodyPr>
          <a:lstStyle>
            <a:lvl1pPr marL="285750" indent="-285750" algn="l">
              <a:lnSpc>
                <a:spcPct val="130000"/>
              </a:lnSpc>
              <a:spcBef>
                <a:spcPts val="0"/>
              </a:spcBef>
              <a:buClr>
                <a:schemeClr val="tx1">
                  <a:lumMod val="75000"/>
                  <a:lumOff val="25000"/>
                </a:schemeClr>
              </a:buClr>
              <a:buFont typeface="Wingdings" panose="05000000000000000000" pitchFamily="2" charset="2"/>
              <a:buChar char="n"/>
              <a:defRPr sz="1800">
                <a:solidFill>
                  <a:schemeClr val="tx1">
                    <a:lumMod val="50000"/>
                    <a:lumOff val="5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114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ppt_x"/>
                                          </p:val>
                                        </p:tav>
                                        <p:tav tm="100000">
                                          <p:val>
                                            <p:strVal val="#ppt_x"/>
                                          </p:val>
                                        </p:tav>
                                      </p:tavLst>
                                    </p:anim>
                                    <p:anim calcmode="lin" valueType="num">
                                      <p:cBhvr additive="base">
                                        <p:cTn id="15" dur="100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2" decel="100000" fill="hold" grpId="0" nodeType="withEffect">
                                  <p:stCondLst>
                                    <p:cond delay="35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9" dur="750" fill="hold"/>
                                        <p:tgtEl>
                                          <p:spTgt spid="8">
                                            <p:txEl>
                                              <p:pRg st="0" end="0"/>
                                            </p:txEl>
                                          </p:spTgt>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7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withEffect">
                  <p:stCondLst>
                    <p:cond delay="750"/>
                  </p:stCondLst>
                  <p:childTnLst>
                    <p:set>
                      <p:cBhvr>
                        <p:cTn dur="1" fill="hold">
                          <p:stCondLst>
                            <p:cond delay="0"/>
                          </p:stCondLst>
                        </p:cTn>
                        <p:tgtEl>
                          <p:spTgt spid="9"/>
                        </p:tgtEl>
                        <p:attrNameLst>
                          <p:attrName>style.visibility</p:attrName>
                        </p:attrNameLst>
                      </p:cBhvr>
                      <p:to>
                        <p:strVal val="visible"/>
                      </p:to>
                    </p:set>
                    <p:animEffect transition="in" filter="wipe(left)">
                      <p:cBhvr>
                        <p:cTn dur="750"/>
                        <p:tgtEl>
                          <p:spTgt spid="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57564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858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666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0449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ctr">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463307"/>
            <a:ext cx="15679611" cy="769258"/>
          </a:xfrm>
        </p:spPr>
        <p:txBody>
          <a:bodyPr numCol="1" spcCol="360000" anchor="t">
            <a:normAutofit/>
          </a:bodyPr>
          <a:lstStyle>
            <a:lvl1pPr algn="ctr">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5114925" y="7675418"/>
            <a:ext cx="8058150" cy="1993074"/>
          </a:xfrm>
        </p:spPr>
        <p:txBody>
          <a:bodyPr anchor="b">
            <a:normAutofit/>
          </a:bodyPr>
          <a:lstStyle>
            <a:lvl1pPr marL="0" indent="0" algn="ctr">
              <a:spcBef>
                <a:spcPts val="0"/>
              </a:spcBef>
              <a:buClr>
                <a:schemeClr val="accent1"/>
              </a:buClr>
              <a:buFontTx/>
              <a:buNone/>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8708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2309" y="3817256"/>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912309" y="8554850"/>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8805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nd text 4">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98286" y="928914"/>
            <a:ext cx="8069943" cy="8244115"/>
          </a:xfrm>
        </p:spPr>
        <p:txBody>
          <a:bodyPr anchor="ctr">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8"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5014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06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19827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4710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ight big image">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7576452" y="490877"/>
            <a:ext cx="10218618" cy="930365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タイトル 1"/>
          <p:cNvSpPr>
            <a:spLocks noGrp="1"/>
          </p:cNvSpPr>
          <p:nvPr>
            <p:ph type="title" hasCustomPrompt="1"/>
          </p:nvPr>
        </p:nvSpPr>
        <p:spPr>
          <a:xfrm>
            <a:off x="591457" y="833994"/>
            <a:ext cx="10308772" cy="3099378"/>
          </a:xfrm>
        </p:spPr>
        <p:txBody>
          <a:bodyPr anchor="ctr">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 name="テキスト プレースホルダー 5"/>
          <p:cNvSpPr>
            <a:spLocks noGrp="1"/>
          </p:cNvSpPr>
          <p:nvPr>
            <p:ph type="body" sz="quarter" idx="14" hasCustomPrompt="1"/>
          </p:nvPr>
        </p:nvSpPr>
        <p:spPr>
          <a:xfrm>
            <a:off x="591457" y="3916250"/>
            <a:ext cx="6767286" cy="1933008"/>
          </a:xfrm>
        </p:spPr>
        <p:txBody>
          <a:bodyPr numCol="1" spcCol="360000" anchor="b">
            <a:normAutofit/>
          </a:bodyPr>
          <a:lstStyle>
            <a:lvl1pPr marL="0" indent="0" algn="l">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20" hasCustomPrompt="1"/>
          </p:nvPr>
        </p:nvSpPr>
        <p:spPr>
          <a:xfrm>
            <a:off x="591457" y="6020820"/>
            <a:ext cx="6767286" cy="3494314"/>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5832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 decel="100000" fill="hold" grpId="0" nodeType="withEffect">
                                  <p:stCondLst>
                                    <p:cond delay="0"/>
                                  </p:stCondLst>
                                  <p:iterate type="wd">
                                    <p:tmPct val="10000"/>
                                  </p:iterate>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par>
                          <p:cTn id="12" fill="hold">
                            <p:stCondLst>
                              <p:cond delay="975"/>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 screen image and year">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bg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テキスト プレースホルダー 5"/>
          <p:cNvSpPr>
            <a:spLocks noGrp="1"/>
          </p:cNvSpPr>
          <p:nvPr>
            <p:ph type="body" sz="quarter" idx="15" hasCustomPrompt="1"/>
          </p:nvPr>
        </p:nvSpPr>
        <p:spPr>
          <a:xfrm>
            <a:off x="763705" y="990316"/>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8" name="タイトル 1"/>
          <p:cNvSpPr>
            <a:spLocks noGrp="1"/>
          </p:cNvSpPr>
          <p:nvPr>
            <p:ph type="title" hasCustomPrompt="1"/>
          </p:nvPr>
        </p:nvSpPr>
        <p:spPr>
          <a:xfrm>
            <a:off x="9383137" y="615268"/>
            <a:ext cx="8198047" cy="3715657"/>
          </a:xfrm>
        </p:spPr>
        <p:txBody>
          <a:bodyPr anchor="b">
            <a:normAutofit/>
          </a:bodyPr>
          <a:lstStyle>
            <a:lvl1pPr algn="l">
              <a:lnSpc>
                <a:spcPct val="80000"/>
              </a:lnSpc>
              <a:defRPr sz="8000" baseline="0">
                <a:solidFill>
                  <a:schemeClr val="tx1"/>
                </a:solidFill>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9" name="テキスト プレースホルダー 5"/>
          <p:cNvSpPr>
            <a:spLocks noGrp="1"/>
          </p:cNvSpPr>
          <p:nvPr>
            <p:ph type="body" sz="quarter" idx="16" hasCustomPrompt="1"/>
          </p:nvPr>
        </p:nvSpPr>
        <p:spPr>
          <a:xfrm>
            <a:off x="2604325" y="1344326"/>
            <a:ext cx="2333866" cy="5178199"/>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0" name="テキスト プレースホルダー 5"/>
          <p:cNvSpPr>
            <a:spLocks noGrp="1"/>
          </p:cNvSpPr>
          <p:nvPr>
            <p:ph type="body" sz="quarter" idx="17" hasCustomPrompt="1"/>
          </p:nvPr>
        </p:nvSpPr>
        <p:spPr>
          <a:xfrm>
            <a:off x="4444945" y="615268"/>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1" name="テキスト プレースホルダー 5"/>
          <p:cNvSpPr>
            <a:spLocks noGrp="1"/>
          </p:cNvSpPr>
          <p:nvPr>
            <p:ph type="body" sz="quarter" idx="18" hasCustomPrompt="1"/>
          </p:nvPr>
        </p:nvSpPr>
        <p:spPr>
          <a:xfrm>
            <a:off x="6285565" y="1747070"/>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2" name="テキスト プレースホルダー 5"/>
          <p:cNvSpPr>
            <a:spLocks noGrp="1"/>
          </p:cNvSpPr>
          <p:nvPr>
            <p:ph type="body" sz="quarter" idx="20" hasCustomPrompt="1"/>
          </p:nvPr>
        </p:nvSpPr>
        <p:spPr>
          <a:xfrm>
            <a:off x="9383138" y="4367721"/>
            <a:ext cx="8198047" cy="1549969"/>
          </a:xfrm>
        </p:spPr>
        <p:txBody>
          <a:bodyPr numCol="1" spcCol="360000" anchor="t">
            <a:normAutofit/>
          </a:bodyPr>
          <a:lstStyle>
            <a:lvl1pPr marL="0" indent="0" algn="l">
              <a:lnSpc>
                <a:spcPct val="130000"/>
              </a:lnSpc>
              <a:spcBef>
                <a:spcPts val="1200"/>
              </a:spcBef>
              <a:buClr>
                <a:schemeClr val="accent1"/>
              </a:buClr>
              <a:buFontTx/>
              <a:buNone/>
              <a:defRPr sz="1800">
                <a:solidFill>
                  <a:schemeClr val="tx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4629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9" decel="10000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75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11">
                                            <p:txEl>
                                              <p:pRg st="0" end="0"/>
                                            </p:txEl>
                                          </p:spTgt>
                                        </p:tgtEl>
                                        <p:attrNameLst>
                                          <p:attrName>ppt_y</p:attrName>
                                        </p:attrNameLst>
                                      </p:cBhvr>
                                      <p:tavLst>
                                        <p:tav tm="0">
                                          <p:val>
                                            <p:strVal val="0-#ppt_h/2"/>
                                          </p:val>
                                        </p:tav>
                                        <p:tav tm="100000">
                                          <p:val>
                                            <p:strVal val="#ppt_y"/>
                                          </p:val>
                                        </p:tav>
                                      </p:tavLst>
                                    </p:anim>
                                  </p:childTnLst>
                                </p:cTn>
                              </p:par>
                              <p:par>
                                <p:cTn id="25" presetID="49" presetClass="entr" presetSubtype="0" decel="100000" fill="hold" grpId="1"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p:cTn id="27" dur="750" fill="hold"/>
                                        <p:tgtEl>
                                          <p:spTgt spid="5">
                                            <p:txEl>
                                              <p:pRg st="0" end="0"/>
                                            </p:txEl>
                                          </p:spTgt>
                                        </p:tgtEl>
                                        <p:attrNameLst>
                                          <p:attrName>ppt_w</p:attrName>
                                        </p:attrNameLst>
                                      </p:cBhvr>
                                      <p:tavLst>
                                        <p:tav tm="0">
                                          <p:val>
                                            <p:fltVal val="0"/>
                                          </p:val>
                                        </p:tav>
                                        <p:tav tm="100000">
                                          <p:val>
                                            <p:strVal val="#ppt_w"/>
                                          </p:val>
                                        </p:tav>
                                      </p:tavLst>
                                    </p:anim>
                                    <p:anim calcmode="lin" valueType="num">
                                      <p:cBhvr>
                                        <p:cTn id="28" dur="750" fill="hold"/>
                                        <p:tgtEl>
                                          <p:spTgt spid="5">
                                            <p:txEl>
                                              <p:pRg st="0" end="0"/>
                                            </p:txEl>
                                          </p:spTgt>
                                        </p:tgtEl>
                                        <p:attrNameLst>
                                          <p:attrName>ppt_h</p:attrName>
                                        </p:attrNameLst>
                                      </p:cBhvr>
                                      <p:tavLst>
                                        <p:tav tm="0">
                                          <p:val>
                                            <p:fltVal val="0"/>
                                          </p:val>
                                        </p:tav>
                                        <p:tav tm="100000">
                                          <p:val>
                                            <p:strVal val="#ppt_h"/>
                                          </p:val>
                                        </p:tav>
                                      </p:tavLst>
                                    </p:anim>
                                    <p:anim calcmode="lin" valueType="num">
                                      <p:cBhvr>
                                        <p:cTn id="29" dur="75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30" dur="750"/>
                                        <p:tgtEl>
                                          <p:spTgt spid="5">
                                            <p:txEl>
                                              <p:pRg st="0" end="0"/>
                                            </p:txEl>
                                          </p:spTgt>
                                        </p:tgtEl>
                                      </p:cBhvr>
                                    </p:animEffect>
                                  </p:childTnLst>
                                </p:cTn>
                              </p:par>
                              <p:par>
                                <p:cTn id="31" presetID="49" presetClass="entr" presetSubtype="0" decel="100000" fill="hold" grpId="1"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p:cTn id="33" dur="750" fill="hold"/>
                                        <p:tgtEl>
                                          <p:spTgt spid="9">
                                            <p:txEl>
                                              <p:pRg st="0" end="0"/>
                                            </p:txEl>
                                          </p:spTgt>
                                        </p:tgtEl>
                                        <p:attrNameLst>
                                          <p:attrName>ppt_w</p:attrName>
                                        </p:attrNameLst>
                                      </p:cBhvr>
                                      <p:tavLst>
                                        <p:tav tm="0">
                                          <p:val>
                                            <p:fltVal val="0"/>
                                          </p:val>
                                        </p:tav>
                                        <p:tav tm="100000">
                                          <p:val>
                                            <p:strVal val="#ppt_w"/>
                                          </p:val>
                                        </p:tav>
                                      </p:tavLst>
                                    </p:anim>
                                    <p:anim calcmode="lin" valueType="num">
                                      <p:cBhvr>
                                        <p:cTn id="34" dur="750" fill="hold"/>
                                        <p:tgtEl>
                                          <p:spTgt spid="9">
                                            <p:txEl>
                                              <p:pRg st="0" end="0"/>
                                            </p:txEl>
                                          </p:spTgt>
                                        </p:tgtEl>
                                        <p:attrNameLst>
                                          <p:attrName>ppt_h</p:attrName>
                                        </p:attrNameLst>
                                      </p:cBhvr>
                                      <p:tavLst>
                                        <p:tav tm="0">
                                          <p:val>
                                            <p:fltVal val="0"/>
                                          </p:val>
                                        </p:tav>
                                        <p:tav tm="100000">
                                          <p:val>
                                            <p:strVal val="#ppt_h"/>
                                          </p:val>
                                        </p:tav>
                                      </p:tavLst>
                                    </p:anim>
                                    <p:anim calcmode="lin" valueType="num">
                                      <p:cBhvr>
                                        <p:cTn id="35" dur="75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36" dur="750"/>
                                        <p:tgtEl>
                                          <p:spTgt spid="9">
                                            <p:txEl>
                                              <p:pRg st="0" end="0"/>
                                            </p:txEl>
                                          </p:spTgt>
                                        </p:tgtEl>
                                      </p:cBhvr>
                                    </p:animEffect>
                                  </p:childTnLst>
                                </p:cTn>
                              </p:par>
                              <p:par>
                                <p:cTn id="37" presetID="49" presetClass="entr" presetSubtype="0" decel="100000" fill="hold" grpId="1"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p:cTn id="39" dur="750" fill="hold"/>
                                        <p:tgtEl>
                                          <p:spTgt spid="10">
                                            <p:txEl>
                                              <p:pRg st="0" end="0"/>
                                            </p:txEl>
                                          </p:spTgt>
                                        </p:tgtEl>
                                        <p:attrNameLst>
                                          <p:attrName>ppt_w</p:attrName>
                                        </p:attrNameLst>
                                      </p:cBhvr>
                                      <p:tavLst>
                                        <p:tav tm="0">
                                          <p:val>
                                            <p:fltVal val="0"/>
                                          </p:val>
                                        </p:tav>
                                        <p:tav tm="100000">
                                          <p:val>
                                            <p:strVal val="#ppt_w"/>
                                          </p:val>
                                        </p:tav>
                                      </p:tavLst>
                                    </p:anim>
                                    <p:anim calcmode="lin" valueType="num">
                                      <p:cBhvr>
                                        <p:cTn id="40" dur="750" fill="hold"/>
                                        <p:tgtEl>
                                          <p:spTgt spid="10">
                                            <p:txEl>
                                              <p:pRg st="0" end="0"/>
                                            </p:txEl>
                                          </p:spTgt>
                                        </p:tgtEl>
                                        <p:attrNameLst>
                                          <p:attrName>ppt_h</p:attrName>
                                        </p:attrNameLst>
                                      </p:cBhvr>
                                      <p:tavLst>
                                        <p:tav tm="0">
                                          <p:val>
                                            <p:fltVal val="0"/>
                                          </p:val>
                                        </p:tav>
                                        <p:tav tm="100000">
                                          <p:val>
                                            <p:strVal val="#ppt_h"/>
                                          </p:val>
                                        </p:tav>
                                      </p:tavLst>
                                    </p:anim>
                                    <p:anim calcmode="lin" valueType="num">
                                      <p:cBhvr>
                                        <p:cTn id="41" dur="75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42" dur="750"/>
                                        <p:tgtEl>
                                          <p:spTgt spid="10">
                                            <p:txEl>
                                              <p:pRg st="0" end="0"/>
                                            </p:txEl>
                                          </p:spTgt>
                                        </p:tgtEl>
                                      </p:cBhvr>
                                    </p:animEffect>
                                  </p:childTnLst>
                                </p:cTn>
                              </p:par>
                              <p:par>
                                <p:cTn id="43" presetID="49" presetClass="entr" presetSubtype="0" decel="100000" fill="hold" grpId="1" nodeType="with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p:cTn id="45" dur="750" fill="hold"/>
                                        <p:tgtEl>
                                          <p:spTgt spid="11">
                                            <p:txEl>
                                              <p:pRg st="0" end="0"/>
                                            </p:txEl>
                                          </p:spTgt>
                                        </p:tgtEl>
                                        <p:attrNameLst>
                                          <p:attrName>ppt_w</p:attrName>
                                        </p:attrNameLst>
                                      </p:cBhvr>
                                      <p:tavLst>
                                        <p:tav tm="0">
                                          <p:val>
                                            <p:fltVal val="0"/>
                                          </p:val>
                                        </p:tav>
                                        <p:tav tm="100000">
                                          <p:val>
                                            <p:strVal val="#ppt_w"/>
                                          </p:val>
                                        </p:tav>
                                      </p:tavLst>
                                    </p:anim>
                                    <p:anim calcmode="lin" valueType="num">
                                      <p:cBhvr>
                                        <p:cTn id="46" dur="750" fill="hold"/>
                                        <p:tgtEl>
                                          <p:spTgt spid="11">
                                            <p:txEl>
                                              <p:pRg st="0" end="0"/>
                                            </p:txEl>
                                          </p:spTgt>
                                        </p:tgtEl>
                                        <p:attrNameLst>
                                          <p:attrName>ppt_h</p:attrName>
                                        </p:attrNameLst>
                                      </p:cBhvr>
                                      <p:tavLst>
                                        <p:tav tm="0">
                                          <p:val>
                                            <p:fltVal val="0"/>
                                          </p:val>
                                        </p:tav>
                                        <p:tav tm="100000">
                                          <p:val>
                                            <p:strVal val="#ppt_h"/>
                                          </p:val>
                                        </p:tav>
                                      </p:tavLst>
                                    </p:anim>
                                    <p:anim calcmode="lin" valueType="num">
                                      <p:cBhvr>
                                        <p:cTn id="47" dur="750" fill="hold"/>
                                        <p:tgtEl>
                                          <p:spTgt spid="11">
                                            <p:txEl>
                                              <p:pRg st="0" end="0"/>
                                            </p:txEl>
                                          </p:spTgt>
                                        </p:tgtEl>
                                        <p:attrNameLst>
                                          <p:attrName>style.rotation</p:attrName>
                                        </p:attrNameLst>
                                      </p:cBhvr>
                                      <p:tavLst>
                                        <p:tav tm="0">
                                          <p:val>
                                            <p:fltVal val="360"/>
                                          </p:val>
                                        </p:tav>
                                        <p:tav tm="100000">
                                          <p:val>
                                            <p:fltVal val="0"/>
                                          </p:val>
                                        </p:tav>
                                      </p:tavLst>
                                    </p:anim>
                                    <p:animEffect transition="in" filter="fade">
                                      <p:cBhvr>
                                        <p:cTn id="48" dur="750"/>
                                        <p:tgtEl>
                                          <p:spTgt spid="11">
                                            <p:txEl>
                                              <p:pRg st="0" end="0"/>
                                            </p:txEl>
                                          </p:spTgt>
                                        </p:tgtEl>
                                      </p:cBhvr>
                                    </p:animEffect>
                                  </p:childTnLst>
                                </p:cTn>
                              </p:par>
                            </p:childTnLst>
                          </p:cTn>
                        </p:par>
                        <p:par>
                          <p:cTn id="49" fill="hold">
                            <p:stCondLst>
                              <p:cond delay="1250"/>
                            </p:stCondLst>
                            <p:childTnLst>
                              <p:par>
                                <p:cTn id="50" presetID="2" presetClass="entr" presetSubtype="4" decel="100000" fill="hold" grpId="0" nodeType="afterEffect">
                                  <p:stCondLst>
                                    <p:cond delay="250"/>
                                  </p:stCondLst>
                                  <p:iterate type="wd">
                                    <p:tmPct val="10000"/>
                                  </p:iterate>
                                  <p:childTnLst>
                                    <p:set>
                                      <p:cBhvr>
                                        <p:cTn id="51" dur="1" fill="hold">
                                          <p:stCondLst>
                                            <p:cond delay="0"/>
                                          </p:stCondLst>
                                        </p:cTn>
                                        <p:tgtEl>
                                          <p:spTgt spid="8"/>
                                        </p:tgtEl>
                                        <p:attrNameLst>
                                          <p:attrName>style.visibility</p:attrName>
                                        </p:attrNameLst>
                                      </p:cBhvr>
                                      <p:to>
                                        <p:strVal val="visible"/>
                                      </p:to>
                                    </p:set>
                                    <p:anim calcmode="lin" valueType="num">
                                      <p:cBhvr additive="base">
                                        <p:cTn id="52" dur="750" fill="hold"/>
                                        <p:tgtEl>
                                          <p:spTgt spid="8"/>
                                        </p:tgtEl>
                                        <p:attrNameLst>
                                          <p:attrName>ppt_x</p:attrName>
                                        </p:attrNameLst>
                                      </p:cBhvr>
                                      <p:tavLst>
                                        <p:tav tm="0">
                                          <p:val>
                                            <p:strVal val="#ppt_x"/>
                                          </p:val>
                                        </p:tav>
                                        <p:tav tm="100000">
                                          <p:val>
                                            <p:strVal val="#ppt_x"/>
                                          </p:val>
                                        </p:tav>
                                      </p:tavLst>
                                    </p:anim>
                                    <p:anim calcmode="lin" valueType="num">
                                      <p:cBhvr additive="base">
                                        <p:cTn id="53" dur="750" fill="hold"/>
                                        <p:tgtEl>
                                          <p:spTgt spid="8"/>
                                        </p:tgtEl>
                                        <p:attrNameLst>
                                          <p:attrName>ppt_y</p:attrName>
                                        </p:attrNameLst>
                                      </p:cBhvr>
                                      <p:tavLst>
                                        <p:tav tm="0">
                                          <p:val>
                                            <p:strVal val="1+#ppt_h/2"/>
                                          </p:val>
                                        </p:tav>
                                        <p:tav tm="100000">
                                          <p:val>
                                            <p:strVal val="#ppt_y"/>
                                          </p:val>
                                        </p:tav>
                                      </p:tavLst>
                                    </p:anim>
                                  </p:childTnLst>
                                </p:cTn>
                              </p:par>
                            </p:childTnLst>
                          </p:cTn>
                        </p:par>
                        <p:par>
                          <p:cTn id="54" fill="hold">
                            <p:stCondLst>
                              <p:cond delay="2475"/>
                            </p:stCondLst>
                            <p:childTnLst>
                              <p:par>
                                <p:cTn id="55" presetID="22" presetClass="entr" presetSubtype="8" fill="hold" grpId="0" nodeType="after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p:tmplLst>
          <p:tmpl lvl="1">
            <p:tnLst>
              <p:par>
                <p:cTn presetID="2" presetClass="entr" presetSubtype="6"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9" presetClass="entr" presetSubtype="0"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 calcmode="lin" valueType="num">
                      <p:cBhvr>
                        <p:cTn dur="750" fill="hold"/>
                        <p:tgtEl>
                          <p:spTgt spid="5"/>
                        </p:tgtEl>
                        <p:attrNameLst>
                          <p:attrName>style.rotation</p:attrName>
                        </p:attrNameLst>
                      </p:cBhvr>
                      <p:tavLst>
                        <p:tav tm="0">
                          <p:val>
                            <p:fltVal val="360"/>
                          </p:val>
                        </p:tav>
                        <p:tav tm="100000">
                          <p:val>
                            <p:fltVal val="0"/>
                          </p:val>
                        </p:tav>
                      </p:tavLst>
                    </p:anim>
                    <p:animEffect transition="in" filter="fade">
                      <p:cBhvr>
                        <p:cTn dur="750"/>
                        <p:tgtEl>
                          <p:spTgt spid="5"/>
                        </p:tgtEl>
                      </p:cBhvr>
                    </p:animEffect>
                  </p:childTnLst>
                </p:cTn>
              </p:par>
            </p:tnLst>
          </p:tmpl>
        </p:tmplLst>
      </p:bldP>
      <p:bldP spid="8" grpId="0"/>
      <p:bldP spid="9" grpId="0" build="p">
        <p:tmplLst>
          <p:tmpl lvl="1">
            <p:tnLst>
              <p:par>
                <p:cTn presetID="2" presetClass="entr" presetSubtype="3"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750" fill="hold"/>
                        <p:tgtEl>
                          <p:spTgt spid="9"/>
                        </p:tgtEl>
                        <p:attrNameLst>
                          <p:attrName>ppt_w</p:attrName>
                        </p:attrNameLst>
                      </p:cBhvr>
                      <p:tavLst>
                        <p:tav tm="0">
                          <p:val>
                            <p:fltVal val="0"/>
                          </p:val>
                        </p:tav>
                        <p:tav tm="100000">
                          <p:val>
                            <p:strVal val="#ppt_w"/>
                          </p:val>
                        </p:tav>
                      </p:tavLst>
                    </p:anim>
                    <p:anim calcmode="lin" valueType="num">
                      <p:cBhvr>
                        <p:cTn dur="750" fill="hold"/>
                        <p:tgtEl>
                          <p:spTgt spid="9"/>
                        </p:tgtEl>
                        <p:attrNameLst>
                          <p:attrName>ppt_h</p:attrName>
                        </p:attrNameLst>
                      </p:cBhvr>
                      <p:tavLst>
                        <p:tav tm="0">
                          <p:val>
                            <p:fltVal val="0"/>
                          </p:val>
                        </p:tav>
                        <p:tav tm="100000">
                          <p:val>
                            <p:strVal val="#ppt_h"/>
                          </p:val>
                        </p:tav>
                      </p:tavLst>
                    </p:anim>
                    <p:anim calcmode="lin" valueType="num">
                      <p:cBhvr>
                        <p:cTn dur="750" fill="hold"/>
                        <p:tgtEl>
                          <p:spTgt spid="9"/>
                        </p:tgtEl>
                        <p:attrNameLst>
                          <p:attrName>style.rotation</p:attrName>
                        </p:attrNameLst>
                      </p:cBhvr>
                      <p:tavLst>
                        <p:tav tm="0">
                          <p:val>
                            <p:fltVal val="360"/>
                          </p:val>
                        </p:tav>
                        <p:tav tm="100000">
                          <p:val>
                            <p:fltVal val="0"/>
                          </p:val>
                        </p:tav>
                      </p:tavLst>
                    </p:anim>
                    <p:animEffect transition="in" filter="fade">
                      <p:cBhvr>
                        <p:cTn dur="750"/>
                        <p:tgtEl>
                          <p:spTgt spid="9"/>
                        </p:tgtEl>
                      </p:cBhvr>
                    </p:animEffect>
                  </p:childTnLst>
                </p:cTn>
              </p:par>
            </p:tnLst>
          </p:tmpl>
        </p:tmplLst>
      </p:bldP>
      <p:bldP spid="10" grpId="0" build="p">
        <p:tmplLst>
          <p:tmpl lvl="1">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750" fill="hold"/>
                        <p:tgtEl>
                          <p:spTgt spid="10"/>
                        </p:tgtEl>
                        <p:attrNameLst>
                          <p:attrName>ppt_w</p:attrName>
                        </p:attrNameLst>
                      </p:cBhvr>
                      <p:tavLst>
                        <p:tav tm="0">
                          <p:val>
                            <p:fltVal val="0"/>
                          </p:val>
                        </p:tav>
                        <p:tav tm="100000">
                          <p:val>
                            <p:strVal val="#ppt_w"/>
                          </p:val>
                        </p:tav>
                      </p:tavLst>
                    </p:anim>
                    <p:anim calcmode="lin" valueType="num">
                      <p:cBhvr>
                        <p:cTn dur="750" fill="hold"/>
                        <p:tgtEl>
                          <p:spTgt spid="10"/>
                        </p:tgtEl>
                        <p:attrNameLst>
                          <p:attrName>ppt_h</p:attrName>
                        </p:attrNameLst>
                      </p:cBhvr>
                      <p:tavLst>
                        <p:tav tm="0">
                          <p:val>
                            <p:fltVal val="0"/>
                          </p:val>
                        </p:tav>
                        <p:tav tm="100000">
                          <p:val>
                            <p:strVal val="#ppt_h"/>
                          </p:val>
                        </p:tav>
                      </p:tavLst>
                    </p:anim>
                    <p:anim calcmode="lin" valueType="num">
                      <p:cBhvr>
                        <p:cTn dur="750" fill="hold"/>
                        <p:tgtEl>
                          <p:spTgt spid="10"/>
                        </p:tgtEl>
                        <p:attrNameLst>
                          <p:attrName>style.rotation</p:attrName>
                        </p:attrNameLst>
                      </p:cBhvr>
                      <p:tavLst>
                        <p:tav tm="0">
                          <p:val>
                            <p:fltVal val="360"/>
                          </p:val>
                        </p:tav>
                        <p:tav tm="100000">
                          <p:val>
                            <p:fltVal val="0"/>
                          </p:val>
                        </p:tav>
                      </p:tavLst>
                    </p:anim>
                    <p:animEffect transition="in" filter="fade">
                      <p:cBhvr>
                        <p:cTn dur="750"/>
                        <p:tgtEl>
                          <p:spTgt spid="10"/>
                        </p:tgtEl>
                      </p:cBhvr>
                    </p:animEffect>
                  </p:childTnLst>
                </p:cTn>
              </p:par>
            </p:tnLst>
          </p:tmpl>
        </p:tmplLst>
      </p:bldP>
      <p:bldP spid="11" grpId="0" build="p">
        <p:tmplLst>
          <p:tmpl lvl="1">
            <p:tnLst>
              <p:par>
                <p:cTn presetID="2" presetClass="entr" presetSubtype="9"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1" grpId="1" build="p">
        <p:tmplLst>
          <p:tmpl lvl="1">
            <p:tnLst>
              <p:par>
                <p:cTn presetID="49" presetClass="entr" presetSubtype="0"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750" fill="hold"/>
                        <p:tgtEl>
                          <p:spTgt spid="11"/>
                        </p:tgtEl>
                        <p:attrNameLst>
                          <p:attrName>ppt_w</p:attrName>
                        </p:attrNameLst>
                      </p:cBhvr>
                      <p:tavLst>
                        <p:tav tm="0">
                          <p:val>
                            <p:fltVal val="0"/>
                          </p:val>
                        </p:tav>
                        <p:tav tm="100000">
                          <p:val>
                            <p:strVal val="#ppt_w"/>
                          </p:val>
                        </p:tav>
                      </p:tavLst>
                    </p:anim>
                    <p:anim calcmode="lin" valueType="num">
                      <p:cBhvr>
                        <p:cTn dur="750" fill="hold"/>
                        <p:tgtEl>
                          <p:spTgt spid="11"/>
                        </p:tgtEl>
                        <p:attrNameLst>
                          <p:attrName>ppt_h</p:attrName>
                        </p:attrNameLst>
                      </p:cBhvr>
                      <p:tavLst>
                        <p:tav tm="0">
                          <p:val>
                            <p:fltVal val="0"/>
                          </p:val>
                        </p:tav>
                        <p:tav tm="100000">
                          <p:val>
                            <p:strVal val="#ppt_h"/>
                          </p:val>
                        </p:tav>
                      </p:tavLst>
                    </p:anim>
                    <p:anim calcmode="lin" valueType="num">
                      <p:cBhvr>
                        <p:cTn dur="750" fill="hold"/>
                        <p:tgtEl>
                          <p:spTgt spid="11"/>
                        </p:tgtEl>
                        <p:attrNameLst>
                          <p:attrName>style.rotation</p:attrName>
                        </p:attrNameLst>
                      </p:cBhvr>
                      <p:tavLst>
                        <p:tav tm="0">
                          <p:val>
                            <p:fltVal val="360"/>
                          </p:val>
                        </p:tav>
                        <p:tav tm="100000">
                          <p:val>
                            <p:fltVal val="0"/>
                          </p:val>
                        </p:tav>
                      </p:tavLst>
                    </p:anim>
                    <p:animEffect transition="in" filter="fade">
                      <p:cBhvr>
                        <p:cTn dur="75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22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Fullscreen image and text ">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タイトル 1"/>
          <p:cNvSpPr>
            <a:spLocks noGrp="1"/>
          </p:cNvSpPr>
          <p:nvPr>
            <p:ph type="title" hasCustomPrompt="1"/>
          </p:nvPr>
        </p:nvSpPr>
        <p:spPr>
          <a:xfrm>
            <a:off x="1776845" y="7135091"/>
            <a:ext cx="14734309" cy="2895600"/>
          </a:xfrm>
        </p:spPr>
        <p:txBody>
          <a:bodyPr anchor="ctr">
            <a:normAutofit/>
          </a:bodyPr>
          <a:lstStyle>
            <a:lvl1pPr algn="ctr">
              <a:lnSpc>
                <a:spcPct val="80000"/>
              </a:lnSpc>
              <a:defRPr sz="80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08634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ppt_x"/>
                                          </p:val>
                                        </p:tav>
                                        <p:tav tm="100000">
                                          <p:val>
                                            <p:strVal val="#ppt_x"/>
                                          </p:val>
                                        </p:tav>
                                      </p:tavLst>
                                    </p:anim>
                                    <p:anim calcmode="lin" valueType="num">
                                      <p:cBhvr additive="base">
                                        <p:cTn id="11"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079789" y="2642332"/>
            <a:ext cx="16128423" cy="5000749"/>
          </a:xfrm>
        </p:spPr>
        <p:txBody>
          <a:bodyPr anchor="ctr">
            <a:normAutofit/>
          </a:bodyPr>
          <a:lstStyle>
            <a:lvl1pPr algn="ctr">
              <a:lnSpc>
                <a:spcPct val="80000"/>
              </a:lnSpc>
              <a:defRPr sz="8000" baseline="0">
                <a:latin typeface="Roboto Bold" pitchFamily="2" charset="0"/>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5447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2675278"/>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3197798"/>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5225146"/>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5747666"/>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285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1543163"/>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2065683"/>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4093031"/>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4615551"/>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1" name="テキスト プレースホルダー 5"/>
          <p:cNvSpPr>
            <a:spLocks noGrp="1"/>
          </p:cNvSpPr>
          <p:nvPr>
            <p:ph type="body" sz="quarter" idx="17" hasCustomPrompt="1"/>
          </p:nvPr>
        </p:nvSpPr>
        <p:spPr>
          <a:xfrm>
            <a:off x="10130971" y="6669057"/>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2" name="テキスト プレースホルダー 5"/>
          <p:cNvSpPr>
            <a:spLocks noGrp="1"/>
          </p:cNvSpPr>
          <p:nvPr>
            <p:ph type="body" sz="quarter" idx="18" hasCustomPrompt="1"/>
          </p:nvPr>
        </p:nvSpPr>
        <p:spPr>
          <a:xfrm>
            <a:off x="10130971" y="7191577"/>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707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par>
                          <p:cTn id="31" fill="hold">
                            <p:stCondLst>
                              <p:cond delay="3975"/>
                            </p:stCondLst>
                            <p:childTnLst>
                              <p:par>
                                <p:cTn id="32" presetID="2" presetClass="entr" presetSubtype="2" decel="100000" fill="hold" grpId="0" nodeType="after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725"/>
                            </p:stCondLst>
                            <p:childTnLst>
                              <p:par>
                                <p:cTn id="37" presetID="22" presetClass="entr" presetSubtype="8"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left)">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962594"/>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831966"/>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1456082"/>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2415361"/>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2284733"/>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2908849"/>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386812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373750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436161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532089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519026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581438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677366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664303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726715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27" hasCustomPrompt="1"/>
          </p:nvPr>
        </p:nvSpPr>
        <p:spPr>
          <a:xfrm>
            <a:off x="10175068" y="8226430"/>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41" name="テキスト プレースホルダー 5"/>
          <p:cNvSpPr>
            <a:spLocks noGrp="1"/>
          </p:cNvSpPr>
          <p:nvPr>
            <p:ph type="body" sz="quarter" idx="28" hasCustomPrompt="1"/>
          </p:nvPr>
        </p:nvSpPr>
        <p:spPr>
          <a:xfrm>
            <a:off x="8774441" y="8095802"/>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42" name="テキスト プレースホルダー 5"/>
          <p:cNvSpPr>
            <a:spLocks noGrp="1"/>
          </p:cNvSpPr>
          <p:nvPr>
            <p:ph type="body" sz="quarter" idx="29" hasCustomPrompt="1"/>
          </p:nvPr>
        </p:nvSpPr>
        <p:spPr>
          <a:xfrm>
            <a:off x="10175068" y="8719918"/>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9095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74" fill="hold">
                            <p:stCondLst>
                              <p:cond delay="5225"/>
                            </p:stCondLst>
                            <p:childTnLst>
                              <p:par>
                                <p:cTn id="75" presetID="2" presetClass="entr" presetSubtype="1" decel="100000" fill="hold" grpId="0" nodeType="afterEffect">
                                  <p:stCondLst>
                                    <p:cond delay="0"/>
                                  </p:stCondLst>
                                  <p:iterate type="lt">
                                    <p:tmPct val="10000"/>
                                  </p:iterate>
                                  <p:childTnLst>
                                    <p:set>
                                      <p:cBhvr>
                                        <p:cTn id="76" dur="1" fill="hold">
                                          <p:stCondLst>
                                            <p:cond delay="0"/>
                                          </p:stCondLst>
                                        </p:cTn>
                                        <p:tgtEl>
                                          <p:spTgt spid="41">
                                            <p:txEl>
                                              <p:pRg st="0" end="0"/>
                                            </p:txEl>
                                          </p:spTgt>
                                        </p:tgtEl>
                                        <p:attrNameLst>
                                          <p:attrName>style.visibility</p:attrName>
                                        </p:attrNameLst>
                                      </p:cBhvr>
                                      <p:to>
                                        <p:strVal val="visible"/>
                                      </p:to>
                                    </p:set>
                                    <p:anim calcmode="lin" valueType="num">
                                      <p:cBhvr additive="base">
                                        <p:cTn id="77"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8"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79" presetID="2" presetClass="entr" presetSubtype="2" decel="100000" fill="hold" grpId="0" nodeType="withEffect">
                                  <p:stCondLst>
                                    <p:cond delay="0"/>
                                  </p:stCondLst>
                                  <p:childTnLst>
                                    <p:set>
                                      <p:cBhvr>
                                        <p:cTn id="80" dur="1" fill="hold">
                                          <p:stCondLst>
                                            <p:cond delay="0"/>
                                          </p:stCondLst>
                                        </p:cTn>
                                        <p:tgtEl>
                                          <p:spTgt spid="40">
                                            <p:txEl>
                                              <p:pRg st="0" end="0"/>
                                            </p:txEl>
                                          </p:spTgt>
                                        </p:tgtEl>
                                        <p:attrNameLst>
                                          <p:attrName>style.visibility</p:attrName>
                                        </p:attrNameLst>
                                      </p:cBhvr>
                                      <p:to>
                                        <p:strVal val="visible"/>
                                      </p:to>
                                    </p:set>
                                    <p:anim calcmode="lin" valueType="num">
                                      <p:cBhvr additive="base">
                                        <p:cTn id="81" dur="75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82" dur="750" fill="hold"/>
                                        <p:tgtEl>
                                          <p:spTgt spid="40">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decel="100000" fill="hold" grpId="0" nodeType="withEffect">
                                  <p:stCondLst>
                                    <p:cond delay="100"/>
                                  </p:stCondLst>
                                  <p:childTnLst>
                                    <p:set>
                                      <p:cBhvr>
                                        <p:cTn id="84" dur="1" fill="hold">
                                          <p:stCondLst>
                                            <p:cond delay="0"/>
                                          </p:stCondLst>
                                        </p:cTn>
                                        <p:tgtEl>
                                          <p:spTgt spid="42">
                                            <p:txEl>
                                              <p:pRg st="0" end="0"/>
                                            </p:txEl>
                                          </p:spTgt>
                                        </p:tgtEl>
                                        <p:attrNameLst>
                                          <p:attrName>style.visibility</p:attrName>
                                        </p:attrNameLst>
                                      </p:cBhvr>
                                      <p:to>
                                        <p:strVal val="visible"/>
                                      </p:to>
                                    </p:set>
                                    <p:anim calcmode="lin" valueType="num">
                                      <p:cBhvr additive="base">
                                        <p:cTn id="85" dur="75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86" dur="75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1+#ppt_w/2"/>
                          </p:val>
                        </p:tav>
                        <p:tav tm="100000">
                          <p:val>
                            <p:strVal val="#ppt_x"/>
                          </p:val>
                        </p:tav>
                      </p:tavLst>
                    </p:anim>
                    <p:anim calcmode="lin" valueType="num">
                      <p:cBhvr additive="base">
                        <p:cTn dur="750" fill="hold"/>
                        <p:tgtEl>
                          <p:spTgt spid="40"/>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2" presetClass="entr" presetSubtype="2" decel="100000" fill="hold" nodeType="withEffect">
                  <p:stCondLst>
                    <p:cond delay="1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1+#ppt_w/2"/>
                          </p:val>
                        </p:tav>
                        <p:tav tm="100000">
                          <p:val>
                            <p:strVal val="#ppt_x"/>
                          </p:val>
                        </p:tav>
                      </p:tavLst>
                    </p:anim>
                    <p:anim calcmode="lin" valueType="num">
                      <p:cBhvr additive="base">
                        <p:cTn dur="750" fill="hold"/>
                        <p:tgtEl>
                          <p:spTgt spid="42"/>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theme" Target="../theme/theme2.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正方形/長方形 9"/>
          <p:cNvSpPr/>
          <p:nvPr userDrawn="1"/>
        </p:nvSpPr>
        <p:spPr>
          <a:xfrm>
            <a:off x="17079238" y="9557359"/>
            <a:ext cx="726510" cy="728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Title Placeholder 1"/>
          <p:cNvSpPr>
            <a:spLocks noGrp="1"/>
          </p:cNvSpPr>
          <p:nvPr>
            <p:ph type="title"/>
          </p:nvPr>
        </p:nvSpPr>
        <p:spPr>
          <a:xfrm>
            <a:off x="475989" y="431799"/>
            <a:ext cx="17259909" cy="2166257"/>
          </a:xfrm>
          <a:prstGeom prst="rect">
            <a:avLst/>
          </a:prstGeom>
        </p:spPr>
        <p:txBody>
          <a:bodyPr vert="horz" lIns="91440" tIns="45720" rIns="91440" bIns="45720" rtlCol="0" anchor="ctr">
            <a:no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2674712"/>
            <a:ext cx="17336022" cy="658930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10784668" y="9634015"/>
            <a:ext cx="6172200" cy="547603"/>
          </a:xfrm>
          <a:prstGeom prst="rect">
            <a:avLst/>
          </a:prstGeom>
        </p:spPr>
        <p:txBody>
          <a:bodyPr vert="horz" lIns="91440" tIns="45720" rIns="91440" bIns="45720" rtlCol="0" anchor="ctr"/>
          <a:lstStyle>
            <a:lvl1pPr algn="r">
              <a:defRPr sz="1600">
                <a:solidFill>
                  <a:schemeClr val="bg2">
                    <a:lumMod val="75000"/>
                  </a:schemeClr>
                </a:solidFill>
              </a:defRPr>
            </a:lvl1pPr>
          </a:lstStyle>
          <a:p>
            <a:r>
              <a:rPr lang="en-US" smtClean="0"/>
              <a:t>@praveenraghuvan</a:t>
            </a:r>
            <a:endParaRPr lang="en-US" dirty="0"/>
          </a:p>
        </p:txBody>
      </p:sp>
      <p:sp>
        <p:nvSpPr>
          <p:cNvPr id="6" name="Slide Number Placeholder 5"/>
          <p:cNvSpPr>
            <a:spLocks noGrp="1"/>
          </p:cNvSpPr>
          <p:nvPr>
            <p:ph type="sldNum" sz="quarter" idx="4"/>
          </p:nvPr>
        </p:nvSpPr>
        <p:spPr>
          <a:xfrm>
            <a:off x="17072975" y="9634015"/>
            <a:ext cx="739036" cy="547603"/>
          </a:xfrm>
          <a:prstGeom prst="rect">
            <a:avLst/>
          </a:prstGeom>
        </p:spPr>
        <p:txBody>
          <a:bodyPr vert="horz" lIns="91440" tIns="45720" rIns="91440" bIns="45720" rtlCol="0" anchor="ctr"/>
          <a:lstStyle>
            <a:lvl1pPr algn="ctr">
              <a:defRPr sz="2400">
                <a:solidFill>
                  <a:schemeClr val="bg1"/>
                </a:solidFill>
              </a:defRPr>
            </a:lvl1p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6450806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06" r:id="rId3"/>
    <p:sldLayoutId id="2147483713" r:id="rId4"/>
    <p:sldLayoutId id="2147483721" r:id="rId5"/>
    <p:sldLayoutId id="2147483730" r:id="rId6"/>
    <p:sldLayoutId id="2147483744" r:id="rId7"/>
    <p:sldLayoutId id="2147483719" r:id="rId8"/>
    <p:sldLayoutId id="2147483712" r:id="rId9"/>
    <p:sldLayoutId id="2147483765" r:id="rId10"/>
    <p:sldLayoutId id="2147483773" r:id="rId11"/>
    <p:sldLayoutId id="2147483705" r:id="rId12"/>
    <p:sldLayoutId id="2147483766" r:id="rId13"/>
    <p:sldLayoutId id="2147483714" r:id="rId14"/>
    <p:sldLayoutId id="2147483725" r:id="rId15"/>
    <p:sldLayoutId id="2147483745" r:id="rId16"/>
    <p:sldLayoutId id="2147483717" r:id="rId17"/>
    <p:sldLayoutId id="2147483718" r:id="rId18"/>
    <p:sldLayoutId id="2147483726" r:id="rId19"/>
    <p:sldLayoutId id="2147483720" r:id="rId20"/>
    <p:sldLayoutId id="2147483722" r:id="rId21"/>
    <p:sldLayoutId id="2147483768" r:id="rId22"/>
    <p:sldLayoutId id="2147483723" r:id="rId23"/>
    <p:sldLayoutId id="2147483724" r:id="rId24"/>
    <p:sldLayoutId id="2147483732" r:id="rId25"/>
    <p:sldLayoutId id="2147483738" r:id="rId26"/>
    <p:sldLayoutId id="2147483727" r:id="rId27"/>
    <p:sldLayoutId id="2147483728" r:id="rId28"/>
    <p:sldLayoutId id="2147483729" r:id="rId29"/>
    <p:sldLayoutId id="2147483731" r:id="rId30"/>
    <p:sldLayoutId id="2147483734" r:id="rId31"/>
    <p:sldLayoutId id="2147483735" r:id="rId32"/>
    <p:sldLayoutId id="2147483737" r:id="rId33"/>
    <p:sldLayoutId id="2147483741" r:id="rId34"/>
    <p:sldLayoutId id="2147483742" r:id="rId35"/>
    <p:sldLayoutId id="2147483746" r:id="rId36"/>
    <p:sldLayoutId id="2147483747" r:id="rId37"/>
    <p:sldLayoutId id="2147483749" r:id="rId38"/>
    <p:sldLayoutId id="2147483750" r:id="rId39"/>
    <p:sldLayoutId id="2147483751" r:id="rId40"/>
    <p:sldLayoutId id="2147483752" r:id="rId41"/>
    <p:sldLayoutId id="2147483753" r:id="rId42"/>
    <p:sldLayoutId id="2147483754" r:id="rId43"/>
    <p:sldLayoutId id="2147483755" r:id="rId44"/>
    <p:sldLayoutId id="2147483757" r:id="rId45"/>
    <p:sldLayoutId id="2147483756" r:id="rId46"/>
    <p:sldLayoutId id="2147483758" r:id="rId47"/>
    <p:sldLayoutId id="2147483759" r:id="rId48"/>
    <p:sldLayoutId id="2147483760" r:id="rId49"/>
    <p:sldLayoutId id="2147483761" r:id="rId50"/>
    <p:sldLayoutId id="2147483764" r:id="rId51"/>
    <p:sldLayoutId id="2147483767" r:id="rId52"/>
    <p:sldLayoutId id="2147483769" r:id="rId53"/>
    <p:sldLayoutId id="2147483774" r:id="rId54"/>
    <p:sldLayoutId id="2147483775" r:id="rId55"/>
    <p:sldLayoutId id="2147483776" r:id="rId56"/>
    <p:sldLayoutId id="2147483777" r:id="rId5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6" grpId="0"/>
    </p:bldLst>
  </p:timing>
  <p:hf hdr="0" dt="0"/>
  <p:txStyles>
    <p:titleStyle>
      <a:lvl1pPr algn="l" defTabSz="1371417" rtl="0" eaLnBrk="1" latinLnBrk="0" hangingPunct="1">
        <a:lnSpc>
          <a:spcPct val="90000"/>
        </a:lnSpc>
        <a:spcBef>
          <a:spcPct val="0"/>
        </a:spcBef>
        <a:buNone/>
        <a:defRPr sz="96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89" y="431800"/>
            <a:ext cx="17259909" cy="878164"/>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1758330"/>
            <a:ext cx="17336022" cy="7505685"/>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2107295787"/>
      </p:ext>
    </p:extLst>
  </p:cSld>
  <p:clrMap bg1="lt1" tx1="dk1" bg2="lt2" tx2="dk2" accent1="accent1" accent2="accent2" accent3="accent3" accent4="accent4" accent5="accent5" accent6="accent6" hlink="hlink" folHlink="folHlink"/>
  <p:sldLayoutIdLst>
    <p:sldLayoutId id="2147483708" r:id="rId1"/>
    <p:sldLayoutId id="2147483772" r:id="rId2"/>
    <p:sldLayoutId id="2147483771" r:id="rId3"/>
    <p:sldLayoutId id="2147483716" r:id="rId4"/>
    <p:sldLayoutId id="2147483733" r:id="rId5"/>
    <p:sldLayoutId id="2147483736" r:id="rId6"/>
    <p:sldLayoutId id="2147483739" r:id="rId7"/>
    <p:sldLayoutId id="2147483740" r:id="rId8"/>
    <p:sldLayoutId id="2147483770" r:id="rId9"/>
    <p:sldLayoutId id="2147483743" r:id="rId10"/>
  </p:sldLayoutIdLst>
  <p:hf hdr="0" dt="0"/>
  <p:txStyles>
    <p:titleStyle>
      <a:lvl1pPr algn="l" defTabSz="1371417" rtl="0" eaLnBrk="1" latinLnBrk="0" hangingPunct="1">
        <a:lnSpc>
          <a:spcPct val="90000"/>
        </a:lnSpc>
        <a:spcBef>
          <a:spcPct val="0"/>
        </a:spcBef>
        <a:buNone/>
        <a:defRPr sz="44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4.xml"/><Relationship Id="rId6" Type="http://schemas.openxmlformats.org/officeDocument/2006/relationships/image" Target="../media/image25.jpg"/><Relationship Id="rId5" Type="http://schemas.openxmlformats.org/officeDocument/2006/relationships/image" Target="../media/image24.pn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otnet.github.io/orleans/" TargetMode="External"/><Relationship Id="rId7" Type="http://schemas.openxmlformats.org/officeDocument/2006/relationships/hyperlink" Target="https://github.com/praveenraghuvanshi/tech-sessions/tree/master/04092020-ServerlessDays-ANZ-2020"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s://gitter.im/dotnet/Orleans" TargetMode="External"/><Relationship Id="rId5" Type="http://schemas.openxmlformats.org/officeDocument/2006/relationships/hyperlink" Target="https://dotnet.github.io/orleans/docs/index.html" TargetMode="External"/><Relationship Id="rId4" Type="http://schemas.openxmlformats.org/officeDocument/2006/relationships/hyperlink" Target="https://github.com/dotnet/orleans/tree/main/Sample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linktr.ee/praveenraghuvanshi" TargetMode="External"/><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smtClean="0"/>
              <a:t>Building Distributed Applications using </a:t>
            </a:r>
            <a:br>
              <a:rPr lang="en-US" altLang="ja-JP" dirty="0" smtClean="0"/>
            </a:br>
            <a:r>
              <a:rPr kumimoji="1" lang="en-US" altLang="ja-JP" dirty="0">
                <a:solidFill>
                  <a:schemeClr val="accent1"/>
                </a:solidFill>
                <a:latin typeface="+mj-lt"/>
              </a:rPr>
              <a:t>Microsoft Orleans</a:t>
            </a:r>
            <a:endParaRPr kumimoji="1" lang="ja-JP" altLang="en-US" dirty="0">
              <a:solidFill>
                <a:schemeClr val="accent1"/>
              </a:solidFill>
              <a:latin typeface="+mj-lt"/>
            </a:endParaRPr>
          </a:p>
        </p:txBody>
      </p:sp>
      <p:sp>
        <p:nvSpPr>
          <p:cNvPr id="8" name="Text Placeholder 7"/>
          <p:cNvSpPr>
            <a:spLocks noGrp="1"/>
          </p:cNvSpPr>
          <p:nvPr>
            <p:ph type="body" sz="quarter" idx="12"/>
          </p:nvPr>
        </p:nvSpPr>
        <p:spPr/>
        <p:txBody>
          <a:bodyPr/>
          <a:lstStyle/>
          <a:p>
            <a:endParaRPr kumimoji="1" lang="ja-JP" altLang="en-US" dirty="0"/>
          </a:p>
        </p:txBody>
      </p:sp>
      <p:sp>
        <p:nvSpPr>
          <p:cNvPr id="2" name="Text Placeholder 1"/>
          <p:cNvSpPr>
            <a:spLocks noGrp="1"/>
          </p:cNvSpPr>
          <p:nvPr>
            <p:ph type="body" sz="quarter" idx="27"/>
          </p:nvPr>
        </p:nvSpPr>
        <p:spPr/>
        <p:txBody>
          <a:bodyPr>
            <a:normAutofit/>
          </a:bodyPr>
          <a:lstStyle/>
          <a:p>
            <a:r>
              <a:rPr kumimoji="1" lang="en-US" altLang="ja-JP" sz="3600" dirty="0" smtClean="0"/>
              <a:t>Praveen Raghuvanshi</a:t>
            </a:r>
          </a:p>
          <a:p>
            <a:r>
              <a:rPr kumimoji="1" lang="en-US" altLang="ja-JP" sz="3600" dirty="0" smtClean="0"/>
              <a:t>@</a:t>
            </a:r>
            <a:r>
              <a:rPr kumimoji="1" lang="en-US" altLang="ja-JP" sz="3600" dirty="0" err="1" smtClean="0"/>
              <a:t>praveenraghuvan</a:t>
            </a:r>
            <a:endParaRPr kumimoji="1" lang="en-US" altLang="ja-JP" sz="3600" dirty="0"/>
          </a:p>
        </p:txBody>
      </p:sp>
    </p:spTree>
    <p:extLst>
      <p:ext uri="{BB962C8B-B14F-4D97-AF65-F5344CB8AC3E}">
        <p14:creationId xmlns:p14="http://schemas.microsoft.com/office/powerpoint/2010/main" val="948634693"/>
      </p:ext>
    </p:extLst>
  </p:cSld>
  <p:clrMapOvr>
    <a:masterClrMapping/>
  </p:clrMapOvr>
  <mc:AlternateContent xmlns:mc="http://schemas.openxmlformats.org/markup-compatibility/2006" xmlns:p14="http://schemas.microsoft.com/office/powerpoint/2010/main">
    <mc:Choice Requires="p14">
      <p:transition spd="med" p14:dur="700" advTm="3587">
        <p:fade/>
      </p:transition>
    </mc:Choice>
    <mc:Fallback xmlns="">
      <p:transition spd="med" advTm="3587">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266" objId="1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1"/>
            <a:ext cx="18347341" cy="5574324"/>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a:xfrm>
            <a:off x="6858000" y="4100052"/>
            <a:ext cx="4536831" cy="1749509"/>
          </a:xfrm>
        </p:spPr>
        <p:txBody>
          <a:bodyPr/>
          <a:lstStyle/>
          <a:p>
            <a:endParaRPr kumimoji="1" lang="ja-JP" altLang="en-US" dirty="0"/>
          </a:p>
        </p:txBody>
      </p:sp>
      <p:sp>
        <p:nvSpPr>
          <p:cNvPr id="6" name="Title 5"/>
          <p:cNvSpPr>
            <a:spLocks noGrp="1"/>
          </p:cNvSpPr>
          <p:nvPr>
            <p:ph type="title"/>
          </p:nvPr>
        </p:nvSpPr>
        <p:spPr/>
        <p:txBody>
          <a:bodyPr/>
          <a:lstStyle/>
          <a:p>
            <a:r>
              <a:rPr kumimoji="1" lang="en-US" altLang="ja-JP" dirty="0" smtClean="0"/>
              <a:t>GOAL</a:t>
            </a:r>
            <a:r>
              <a:rPr kumimoji="1" lang="en-US" altLang="ja-JP" dirty="0">
                <a:solidFill>
                  <a:schemeClr val="accent1"/>
                </a:solidFill>
              </a:rPr>
              <a:t>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smtClean="0"/>
              <a:t>SIMPLE</a:t>
            </a:r>
            <a:endParaRPr kumimoji="1" lang="ja-JP" altLang="en-US" dirty="0"/>
          </a:p>
        </p:txBody>
      </p:sp>
      <p:sp>
        <p:nvSpPr>
          <p:cNvPr id="10" name="Text Placeholder 9"/>
          <p:cNvSpPr>
            <a:spLocks noGrp="1"/>
          </p:cNvSpPr>
          <p:nvPr>
            <p:ph type="body" sz="quarter" idx="15"/>
          </p:nvPr>
        </p:nvSpPr>
        <p:spPr>
          <a:xfrm>
            <a:off x="1015999" y="7118367"/>
            <a:ext cx="5080002" cy="2122108"/>
          </a:xfrm>
        </p:spPr>
        <p:txBody>
          <a:bodyPr>
            <a:normAutofit/>
          </a:bodyPr>
          <a:lstStyle/>
          <a:p>
            <a:r>
              <a:rPr kumimoji="1" lang="en-US" altLang="ja-JP" sz="2400" dirty="0" smtClean="0"/>
              <a:t>Simple for developers, widely accessible programming model. </a:t>
            </a:r>
            <a:endParaRPr kumimoji="1" lang="ja-JP" altLang="en-US" sz="2400" dirty="0"/>
          </a:p>
        </p:txBody>
      </p:sp>
      <p:sp>
        <p:nvSpPr>
          <p:cNvPr id="11" name="Text Placeholder 10"/>
          <p:cNvSpPr>
            <a:spLocks noGrp="1"/>
          </p:cNvSpPr>
          <p:nvPr>
            <p:ph type="body" sz="quarter" idx="16"/>
          </p:nvPr>
        </p:nvSpPr>
        <p:spPr/>
        <p:txBody>
          <a:bodyPr>
            <a:normAutofit lnSpcReduction="10000"/>
          </a:bodyPr>
          <a:lstStyle/>
          <a:p>
            <a:r>
              <a:rPr kumimoji="1" lang="en-US" altLang="ja-JP" dirty="0" smtClean="0"/>
              <a:t>SCALABLE</a:t>
            </a:r>
            <a:endParaRPr kumimoji="1" lang="ja-JP" altLang="en-US" dirty="0"/>
          </a:p>
        </p:txBody>
      </p:sp>
      <p:sp>
        <p:nvSpPr>
          <p:cNvPr id="12" name="Text Placeholder 11"/>
          <p:cNvSpPr>
            <a:spLocks noGrp="1"/>
          </p:cNvSpPr>
          <p:nvPr>
            <p:ph type="body" sz="quarter" idx="17"/>
          </p:nvPr>
        </p:nvSpPr>
        <p:spPr>
          <a:xfrm>
            <a:off x="6603999" y="7118367"/>
            <a:ext cx="5080002" cy="2122108"/>
          </a:xfrm>
        </p:spPr>
        <p:txBody>
          <a:bodyPr/>
          <a:lstStyle/>
          <a:p>
            <a:r>
              <a:rPr kumimoji="1" lang="en-US" altLang="ja-JP" sz="2400" dirty="0" smtClean="0"/>
              <a:t>Scalable, something that can be deployed to single or multiple node</a:t>
            </a:r>
            <a:r>
              <a:rPr kumimoji="1" lang="en-US" altLang="ja-JP" dirty="0" smtClean="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smtClean="0"/>
              <a:t>ABSTRACTED</a:t>
            </a:r>
            <a:endParaRPr kumimoji="1" lang="ja-JP" altLang="en-US" dirty="0"/>
          </a:p>
        </p:txBody>
      </p:sp>
      <p:sp>
        <p:nvSpPr>
          <p:cNvPr id="14" name="Text Placeholder 13"/>
          <p:cNvSpPr>
            <a:spLocks noGrp="1"/>
          </p:cNvSpPr>
          <p:nvPr>
            <p:ph type="body" sz="quarter" idx="19"/>
          </p:nvPr>
        </p:nvSpPr>
        <p:spPr>
          <a:xfrm>
            <a:off x="12191999" y="7118322"/>
            <a:ext cx="5080002" cy="2122108"/>
          </a:xfrm>
        </p:spPr>
        <p:txBody>
          <a:bodyPr>
            <a:normAutofit/>
          </a:bodyPr>
          <a:lstStyle/>
          <a:p>
            <a:r>
              <a:rPr kumimoji="1" lang="en-US" altLang="ja-JP" sz="2400" dirty="0" smtClean="0"/>
              <a:t>Abstract the underlying intricacies of distributed computing/programming.</a:t>
            </a:r>
            <a:endParaRPr kumimoji="1" lang="ja-JP" altLang="en-US" sz="24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10</a:t>
            </a:fld>
            <a:endParaRPr lang="en-US" dirty="0"/>
          </a:p>
        </p:txBody>
      </p:sp>
    </p:spTree>
    <p:extLst>
      <p:ext uri="{BB962C8B-B14F-4D97-AF65-F5344CB8AC3E}">
        <p14:creationId xmlns:p14="http://schemas.microsoft.com/office/powerpoint/2010/main" val="2427175642"/>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4" name="Title 13"/>
          <p:cNvSpPr>
            <a:spLocks noGrp="1"/>
          </p:cNvSpPr>
          <p:nvPr>
            <p:ph type="title"/>
          </p:nvPr>
        </p:nvSpPr>
        <p:spPr/>
        <p:txBody>
          <a:bodyPr/>
          <a:lstStyle/>
          <a:p>
            <a:r>
              <a:rPr kumimoji="1" lang="en-US" altLang="ja-JP" dirty="0" smtClean="0"/>
              <a:t>OVERVIE</a:t>
            </a:r>
            <a:r>
              <a:rPr kumimoji="1" lang="en-US" altLang="ja-JP" dirty="0">
                <a:solidFill>
                  <a:schemeClr val="accent1"/>
                </a:solidFill>
              </a:rPr>
              <a:t>W</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sz="4000" dirty="0" smtClean="0"/>
              <a:t> Created by Microsoft Research</a:t>
            </a:r>
          </a:p>
          <a:p>
            <a:r>
              <a:rPr kumimoji="1" lang="en-US" altLang="ja-JP" sz="4000" dirty="0" smtClean="0"/>
              <a:t> Open Sourced in January 2015</a:t>
            </a:r>
          </a:p>
          <a:p>
            <a:r>
              <a:rPr kumimoji="1" lang="en-US" altLang="ja-JP" sz="4000" dirty="0" smtClean="0"/>
              <a:t> Built with Azure in mind</a:t>
            </a:r>
          </a:p>
          <a:p>
            <a:r>
              <a:rPr kumimoji="1" lang="en-US" altLang="ja-JP" sz="4000" dirty="0"/>
              <a:t> </a:t>
            </a:r>
            <a:r>
              <a:rPr kumimoji="1" lang="en-US" altLang="ja-JP" sz="4000" dirty="0" smtClean="0"/>
              <a:t>Based on Virtual actor</a:t>
            </a:r>
          </a:p>
          <a:p>
            <a:r>
              <a:rPr kumimoji="1" lang="en-US" altLang="ja-JP" sz="4000" dirty="0" smtClean="0"/>
              <a:t> Used in Halo 4 and 5</a:t>
            </a:r>
          </a:p>
          <a:p>
            <a:r>
              <a:rPr kumimoji="1" lang="en-US" altLang="ja-JP" sz="4000" dirty="0" smtClean="0"/>
              <a:t> Used in various Azure services</a:t>
            </a:r>
          </a:p>
          <a:p>
            <a:r>
              <a:rPr kumimoji="1" lang="en-US" altLang="ja-JP" sz="4000" dirty="0"/>
              <a:t> </a:t>
            </a:r>
            <a:r>
              <a:rPr kumimoji="1" lang="en-US" altLang="ja-JP" sz="4000" dirty="0" smtClean="0"/>
              <a:t>Support multiple deployment</a:t>
            </a:r>
          </a:p>
          <a:p>
            <a:r>
              <a:rPr kumimoji="1" lang="en-US" altLang="ja-JP" sz="4000" dirty="0"/>
              <a:t> </a:t>
            </a:r>
            <a:r>
              <a:rPr kumimoji="1" lang="en-US" altLang="ja-JP" sz="4000" dirty="0" smtClean="0"/>
              <a:t>No Concurrency Issues</a:t>
            </a:r>
          </a:p>
          <a:p>
            <a:endParaRPr kumimoji="1" lang="en-US" altLang="ja-JP"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11</a:t>
            </a:fld>
            <a:endParaRPr lang="en-US" dirty="0"/>
          </a:p>
        </p:txBody>
      </p:sp>
    </p:spTree>
    <p:extLst>
      <p:ext uri="{BB962C8B-B14F-4D97-AF65-F5344CB8AC3E}">
        <p14:creationId xmlns:p14="http://schemas.microsoft.com/office/powerpoint/2010/main" val="1317639185"/>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798328" y="0"/>
            <a:ext cx="8036171" cy="7902587"/>
          </a:xfrm>
          <a:prstGeom prst="rect">
            <a:avLst/>
          </a:prstGeom>
        </p:spPr>
      </p:pic>
      <p:sp>
        <p:nvSpPr>
          <p:cNvPr id="14" name="Text Placeholder 13"/>
          <p:cNvSpPr>
            <a:spLocks noGrp="1"/>
          </p:cNvSpPr>
          <p:nvPr>
            <p:ph type="body" sz="quarter" idx="12"/>
          </p:nvPr>
        </p:nvSpPr>
        <p:spPr>
          <a:xfrm>
            <a:off x="-1" y="7920112"/>
            <a:ext cx="17151531" cy="2014136"/>
          </a:xfrm>
        </p:spPr>
        <p:txBody>
          <a:bodyPr/>
          <a:lstStyle/>
          <a:p>
            <a:endParaRPr kumimoji="1" lang="ja-JP" altLang="en-US" dirty="0"/>
          </a:p>
        </p:txBody>
      </p:sp>
      <p:sp>
        <p:nvSpPr>
          <p:cNvPr id="13" name="Title 12"/>
          <p:cNvSpPr>
            <a:spLocks noGrp="1"/>
          </p:cNvSpPr>
          <p:nvPr>
            <p:ph type="title"/>
          </p:nvPr>
        </p:nvSpPr>
        <p:spPr>
          <a:xfrm>
            <a:off x="363731" y="8385617"/>
            <a:ext cx="16905366" cy="1083126"/>
          </a:xfrm>
        </p:spPr>
        <p:txBody>
          <a:bodyPr/>
          <a:lstStyle/>
          <a:p>
            <a:r>
              <a:rPr kumimoji="1" lang="en-US" altLang="ja-JP" dirty="0">
                <a:solidFill>
                  <a:schemeClr val="accent1"/>
                </a:solidFill>
              </a:rPr>
              <a:t>03</a:t>
            </a:r>
            <a:r>
              <a:rPr kumimoji="1" lang="en-US" altLang="ja-JP" dirty="0" smtClean="0"/>
              <a:t> ORLEANS COMPONENTS</a:t>
            </a:r>
            <a:endParaRPr kumimoji="1" lang="ja-JP" altLang="en-US" dirty="0"/>
          </a:p>
        </p:txBody>
      </p:sp>
    </p:spTree>
    <p:extLst>
      <p:ext uri="{BB962C8B-B14F-4D97-AF65-F5344CB8AC3E}">
        <p14:creationId xmlns:p14="http://schemas.microsoft.com/office/powerpoint/2010/main" val="419162455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320341"/>
            <a:ext cx="18288000" cy="6921500"/>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4"/>
          </p:nvPr>
        </p:nvSpPr>
        <p:spPr>
          <a:xfrm>
            <a:off x="1015999" y="6668599"/>
            <a:ext cx="5080002" cy="537027"/>
          </a:xfrm>
        </p:spPr>
        <p:txBody>
          <a:bodyPr>
            <a:normAutofit lnSpcReduction="10000"/>
          </a:bodyPr>
          <a:lstStyle/>
          <a:p>
            <a:r>
              <a:rPr kumimoji="1" lang="en-US" altLang="ja-JP" dirty="0" smtClean="0"/>
              <a:t>ACTOR</a:t>
            </a:r>
            <a:endParaRPr kumimoji="1" lang="ja-JP" altLang="en-US" dirty="0"/>
          </a:p>
        </p:txBody>
      </p:sp>
      <p:sp>
        <p:nvSpPr>
          <p:cNvPr id="10" name="Text Placeholder 9"/>
          <p:cNvSpPr>
            <a:spLocks noGrp="1"/>
          </p:cNvSpPr>
          <p:nvPr>
            <p:ph type="body" sz="quarter" idx="15"/>
          </p:nvPr>
        </p:nvSpPr>
        <p:spPr>
          <a:xfrm>
            <a:off x="1015999" y="7191119"/>
            <a:ext cx="5080002" cy="2122108"/>
          </a:xfrm>
        </p:spPr>
        <p:txBody>
          <a:bodyPr>
            <a:normAutofit/>
          </a:bodyPr>
          <a:lstStyle/>
          <a:p>
            <a:pPr marL="285750" indent="-285750" algn="l">
              <a:buFont typeface="Arial" panose="020B0604020202020204" pitchFamily="34" charset="0"/>
              <a:buChar char="•"/>
            </a:pPr>
            <a:r>
              <a:rPr kumimoji="1" lang="en-US" altLang="ja-JP" sz="2000" dirty="0" smtClean="0"/>
              <a:t>Grains are implementations of Actors</a:t>
            </a:r>
          </a:p>
          <a:p>
            <a:pPr marL="285750" indent="-285750" algn="l">
              <a:buFont typeface="Arial" panose="020B0604020202020204" pitchFamily="34" charset="0"/>
              <a:buChar char="•"/>
            </a:pPr>
            <a:r>
              <a:rPr kumimoji="1" lang="en-US" altLang="ja-JP" sz="2000" dirty="0" smtClean="0"/>
              <a:t>They have an identity</a:t>
            </a:r>
          </a:p>
          <a:p>
            <a:pPr marL="285750" indent="-285750" algn="l">
              <a:buFont typeface="Arial" panose="020B0604020202020204" pitchFamily="34" charset="0"/>
              <a:buChar char="•"/>
            </a:pPr>
            <a:r>
              <a:rPr kumimoji="1" lang="en-US" altLang="ja-JP" sz="2000" dirty="0" smtClean="0"/>
              <a:t>Loosely Coupled(Backed by an Interface)</a:t>
            </a:r>
          </a:p>
          <a:p>
            <a:pPr marL="285750" indent="-285750" algn="l">
              <a:buFont typeface="Arial" panose="020B0604020202020204" pitchFamily="34" charset="0"/>
              <a:buChar char="•"/>
            </a:pPr>
            <a:r>
              <a:rPr kumimoji="1" lang="en-US" altLang="ja-JP" sz="2000" dirty="0" smtClean="0"/>
              <a:t>Terminated to free compute resources</a:t>
            </a:r>
          </a:p>
          <a:p>
            <a:pPr marL="285750" indent="-285750" algn="l">
              <a:buFont typeface="Arial" panose="020B0604020202020204" pitchFamily="34" charset="0"/>
              <a:buChar char="•"/>
            </a:pPr>
            <a:endParaRPr kumimoji="1" lang="en-US" altLang="ja-JP" dirty="0" smtClean="0"/>
          </a:p>
          <a:p>
            <a:pPr marL="285750" indent="-285750" algn="l">
              <a:buFont typeface="Arial" panose="020B0604020202020204" pitchFamily="34" charset="0"/>
              <a:buChar char="•"/>
            </a:pPr>
            <a:endParaRPr kumimoji="1" lang="ja-JP" altLang="en-US" dirty="0"/>
          </a:p>
        </p:txBody>
      </p:sp>
      <p:sp>
        <p:nvSpPr>
          <p:cNvPr id="11" name="Text Placeholder 10"/>
          <p:cNvSpPr>
            <a:spLocks noGrp="1"/>
          </p:cNvSpPr>
          <p:nvPr>
            <p:ph type="body" sz="quarter" idx="16"/>
          </p:nvPr>
        </p:nvSpPr>
        <p:spPr>
          <a:xfrm>
            <a:off x="6603999" y="6633438"/>
            <a:ext cx="5080002" cy="537027"/>
          </a:xfrm>
        </p:spPr>
        <p:txBody>
          <a:bodyPr>
            <a:normAutofit lnSpcReduction="10000"/>
          </a:bodyPr>
          <a:lstStyle/>
          <a:p>
            <a:r>
              <a:rPr kumimoji="1" lang="en-US" altLang="ja-JP" dirty="0" smtClean="0"/>
              <a:t>LIFECYCLE</a:t>
            </a:r>
            <a:endParaRPr kumimoji="1" lang="ja-JP" altLang="en-US" dirty="0"/>
          </a:p>
        </p:txBody>
      </p:sp>
      <p:sp>
        <p:nvSpPr>
          <p:cNvPr id="12" name="Text Placeholder 11"/>
          <p:cNvSpPr>
            <a:spLocks noGrp="1"/>
          </p:cNvSpPr>
          <p:nvPr>
            <p:ph type="body" sz="quarter" idx="17"/>
          </p:nvPr>
        </p:nvSpPr>
        <p:spPr>
          <a:xfrm>
            <a:off x="6603999" y="7155958"/>
            <a:ext cx="5080002" cy="2122108"/>
          </a:xfrm>
        </p:spPr>
        <p:txBody>
          <a:bodyPr>
            <a:normAutofit/>
          </a:bodyPr>
          <a:lstStyle/>
          <a:p>
            <a:pPr marL="285750" indent="-285750" algn="l">
              <a:buFont typeface="Arial" panose="020B0604020202020204" pitchFamily="34" charset="0"/>
              <a:buChar char="•"/>
            </a:pPr>
            <a:r>
              <a:rPr kumimoji="1" lang="en-US" altLang="ja-JP" sz="2000" dirty="0" smtClean="0"/>
              <a:t>Activating</a:t>
            </a:r>
          </a:p>
          <a:p>
            <a:pPr marL="285750" indent="-285750" algn="l">
              <a:buFont typeface="Arial" panose="020B0604020202020204" pitchFamily="34" charset="0"/>
              <a:buChar char="•"/>
            </a:pPr>
            <a:r>
              <a:rPr kumimoji="1" lang="en-US" altLang="ja-JP" sz="2000" dirty="0" smtClean="0"/>
              <a:t>Active</a:t>
            </a:r>
          </a:p>
          <a:p>
            <a:pPr marL="285750" indent="-285750" algn="l">
              <a:buFont typeface="Arial" panose="020B0604020202020204" pitchFamily="34" charset="0"/>
              <a:buChar char="•"/>
            </a:pPr>
            <a:r>
              <a:rPr kumimoji="1" lang="en-US" altLang="ja-JP" sz="2000" dirty="0" smtClean="0"/>
              <a:t>Deactivating</a:t>
            </a:r>
          </a:p>
          <a:p>
            <a:pPr marL="285750" indent="-285750" algn="l">
              <a:buFont typeface="Arial" panose="020B0604020202020204" pitchFamily="34" charset="0"/>
              <a:buChar char="•"/>
            </a:pPr>
            <a:r>
              <a:rPr kumimoji="1" lang="en-US" altLang="ja-JP" sz="2000" dirty="0" smtClean="0"/>
              <a:t>Persisted</a:t>
            </a:r>
            <a:endParaRPr kumimoji="1" lang="ja-JP" altLang="en-US" sz="2000" dirty="0"/>
          </a:p>
        </p:txBody>
      </p:sp>
      <p:sp>
        <p:nvSpPr>
          <p:cNvPr id="13" name="Text Placeholder 12"/>
          <p:cNvSpPr>
            <a:spLocks noGrp="1"/>
          </p:cNvSpPr>
          <p:nvPr>
            <p:ph type="body" sz="quarter" idx="18"/>
          </p:nvPr>
        </p:nvSpPr>
        <p:spPr>
          <a:xfrm>
            <a:off x="12191999" y="6618932"/>
            <a:ext cx="5080002" cy="537027"/>
          </a:xfrm>
        </p:spPr>
        <p:txBody>
          <a:bodyPr>
            <a:normAutofit lnSpcReduction="10000"/>
          </a:bodyPr>
          <a:lstStyle/>
          <a:p>
            <a:r>
              <a:rPr kumimoji="1" lang="en-US" altLang="ja-JP" dirty="0" smtClean="0"/>
              <a:t>STORAGE</a:t>
            </a:r>
            <a:endParaRPr kumimoji="1" lang="ja-JP" altLang="en-US" dirty="0"/>
          </a:p>
        </p:txBody>
      </p:sp>
      <p:sp>
        <p:nvSpPr>
          <p:cNvPr id="14" name="Text Placeholder 13"/>
          <p:cNvSpPr>
            <a:spLocks noGrp="1"/>
          </p:cNvSpPr>
          <p:nvPr>
            <p:ph type="body" sz="quarter" idx="19"/>
          </p:nvPr>
        </p:nvSpPr>
        <p:spPr>
          <a:xfrm>
            <a:off x="12191999" y="7141452"/>
            <a:ext cx="5080002" cy="2122108"/>
          </a:xfrm>
        </p:spPr>
        <p:txBody>
          <a:bodyPr>
            <a:normAutofit/>
          </a:bodyPr>
          <a:lstStyle/>
          <a:p>
            <a:pPr marL="285750" indent="-285750" algn="l">
              <a:buFont typeface="Arial" panose="020B0604020202020204" pitchFamily="34" charset="0"/>
              <a:buChar char="•"/>
            </a:pPr>
            <a:r>
              <a:rPr kumimoji="1" lang="en-US" altLang="ja-JP" sz="2000" dirty="0" smtClean="0"/>
              <a:t>It can be stored in memory(Volatile)</a:t>
            </a:r>
          </a:p>
          <a:p>
            <a:pPr marL="285750" indent="-285750" algn="l">
              <a:buFont typeface="Arial" panose="020B0604020202020204" pitchFamily="34" charset="0"/>
              <a:buChar char="•"/>
            </a:pPr>
            <a:r>
              <a:rPr kumimoji="1" lang="en-US" altLang="ja-JP" sz="2000" dirty="0" smtClean="0"/>
              <a:t>Stored in DB for persistence</a:t>
            </a:r>
            <a:endParaRPr kumimoji="1" lang="ja-JP" altLang="en-US" sz="20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13</a:t>
            </a:fld>
            <a:endParaRPr lang="en-US" dirty="0"/>
          </a:p>
        </p:txBody>
      </p:sp>
    </p:spTree>
    <p:extLst>
      <p:ext uri="{BB962C8B-B14F-4D97-AF65-F5344CB8AC3E}">
        <p14:creationId xmlns:p14="http://schemas.microsoft.com/office/powerpoint/2010/main" val="2566295944"/>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0"/>
            <a:ext cx="9558341" cy="10285412"/>
          </a:xfrm>
          <a:prstGeom prst="rect">
            <a:avLst/>
          </a:prstGeom>
        </p:spPr>
      </p:pic>
      <p:sp>
        <p:nvSpPr>
          <p:cNvPr id="7" name="Text Placeholder 6"/>
          <p:cNvSpPr>
            <a:spLocks noGrp="1"/>
          </p:cNvSpPr>
          <p:nvPr>
            <p:ph type="body" sz="quarter" idx="12"/>
          </p:nvPr>
        </p:nvSpPr>
        <p:spPr>
          <a:xfrm>
            <a:off x="9558340" y="-1"/>
            <a:ext cx="8729659" cy="10285413"/>
          </a:xfrm>
        </p:spPr>
        <p:txBody>
          <a:bodyPr/>
          <a:lstStyle/>
          <a:p>
            <a:endParaRPr kumimoji="1" lang="ja-JP" altLang="en-US" dirty="0"/>
          </a:p>
        </p:txBody>
      </p:sp>
      <p:sp>
        <p:nvSpPr>
          <p:cNvPr id="6" name="Title 5"/>
          <p:cNvSpPr>
            <a:spLocks noGrp="1"/>
          </p:cNvSpPr>
          <p:nvPr>
            <p:ph type="title"/>
          </p:nvPr>
        </p:nvSpPr>
        <p:spPr>
          <a:xfrm>
            <a:off x="9935307" y="833994"/>
            <a:ext cx="2848708" cy="1364084"/>
          </a:xfrm>
        </p:spPr>
        <p:txBody>
          <a:bodyPr/>
          <a:lstStyle/>
          <a:p>
            <a:r>
              <a:rPr kumimoji="1" lang="en-US" altLang="ja-JP" dirty="0" smtClean="0"/>
              <a:t>SILO</a:t>
            </a:r>
            <a:r>
              <a:rPr kumimoji="1" lang="en-US" altLang="ja-JP" dirty="0">
                <a:solidFill>
                  <a:schemeClr val="accent1"/>
                </a:solidFill>
              </a:rPr>
              <a:t>S</a:t>
            </a:r>
            <a:endParaRPr kumimoji="1" lang="ja-JP" altLang="en-US" dirty="0"/>
          </a:p>
        </p:txBody>
      </p:sp>
      <p:sp>
        <p:nvSpPr>
          <p:cNvPr id="9" name="Text Placeholder 8"/>
          <p:cNvSpPr>
            <a:spLocks noGrp="1"/>
          </p:cNvSpPr>
          <p:nvPr>
            <p:ph type="body" sz="quarter" idx="27"/>
          </p:nvPr>
        </p:nvSpPr>
        <p:spPr>
          <a:xfrm>
            <a:off x="9935307" y="2383871"/>
            <a:ext cx="7659565" cy="6003991"/>
          </a:xfrm>
        </p:spPr>
        <p:txBody>
          <a:bodyPr>
            <a:noAutofit/>
          </a:bodyPr>
          <a:lstStyle/>
          <a:p>
            <a:r>
              <a:rPr kumimoji="1" lang="en-US" altLang="ja-JP" sz="4000" dirty="0" smtClean="0"/>
              <a:t> Its an host for a Grain</a:t>
            </a:r>
          </a:p>
          <a:p>
            <a:r>
              <a:rPr kumimoji="1" lang="en-US" altLang="ja-JP" sz="4000" dirty="0" smtClean="0"/>
              <a:t> Manages lifecycle of a Grain</a:t>
            </a:r>
          </a:p>
          <a:p>
            <a:r>
              <a:rPr kumimoji="1" lang="en-US" altLang="ja-JP" sz="4000" dirty="0" smtClean="0"/>
              <a:t> Generally have 1 silo per Node/Container/Machine</a:t>
            </a:r>
          </a:p>
          <a:p>
            <a:r>
              <a:rPr kumimoji="1" lang="en-US" altLang="ja-JP" sz="4000" dirty="0" smtClean="0"/>
              <a:t> A cluster is used for fault tolerance and Scalability</a:t>
            </a:r>
            <a:endParaRPr kumimoji="1" lang="ja-JP" altLang="en-US" sz="4000" dirty="0"/>
          </a:p>
        </p:txBody>
      </p:sp>
    </p:spTree>
    <p:extLst>
      <p:ext uri="{BB962C8B-B14F-4D97-AF65-F5344CB8AC3E}">
        <p14:creationId xmlns:p14="http://schemas.microsoft.com/office/powerpoint/2010/main" val="4198623800"/>
      </p:ext>
    </p:extLst>
  </p:cSld>
  <p:clrMapOvr>
    <a:masterClrMapping/>
  </p:clrMapOvr>
  <mc:AlternateContent xmlns:mc="http://schemas.openxmlformats.org/markup-compatibility/2006" xmlns:p14="http://schemas.microsoft.com/office/powerpoint/2010/main">
    <mc:Choice Requires="p14">
      <p:transition spd="slow" p14:dur="1250" advTm="4514">
        <p14:flip dir="r"/>
      </p:transition>
    </mc:Choice>
    <mc:Fallback xmlns="">
      <p:transition spd="slow" advTm="4514">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1"/>
            <a:ext cx="18288000" cy="7800089"/>
          </a:xfrm>
          <a:prstGeom prst="rect">
            <a:avLst/>
          </a:prstGeom>
        </p:spPr>
      </p:pic>
      <p:sp>
        <p:nvSpPr>
          <p:cNvPr id="14" name="Text Placeholder 13"/>
          <p:cNvSpPr>
            <a:spLocks noGrp="1"/>
          </p:cNvSpPr>
          <p:nvPr>
            <p:ph type="body" sz="quarter" idx="12"/>
          </p:nvPr>
        </p:nvSpPr>
        <p:spPr>
          <a:xfrm>
            <a:off x="1" y="7920112"/>
            <a:ext cx="11078308" cy="2014136"/>
          </a:xfrm>
        </p:spPr>
        <p:txBody>
          <a:bodyPr/>
          <a:lstStyle/>
          <a:p>
            <a:endParaRPr kumimoji="1" lang="ja-JP" altLang="en-US" dirty="0"/>
          </a:p>
        </p:txBody>
      </p:sp>
      <p:sp>
        <p:nvSpPr>
          <p:cNvPr id="13" name="Title 12"/>
          <p:cNvSpPr>
            <a:spLocks noGrp="1"/>
          </p:cNvSpPr>
          <p:nvPr>
            <p:ph type="title"/>
          </p:nvPr>
        </p:nvSpPr>
        <p:spPr>
          <a:xfrm>
            <a:off x="363731" y="8385617"/>
            <a:ext cx="10415638" cy="1083126"/>
          </a:xfrm>
        </p:spPr>
        <p:txBody>
          <a:bodyPr/>
          <a:lstStyle/>
          <a:p>
            <a:r>
              <a:rPr kumimoji="1" lang="en-US" altLang="ja-JP" dirty="0" smtClean="0">
                <a:solidFill>
                  <a:schemeClr val="accent1"/>
                </a:solidFill>
              </a:rPr>
              <a:t>04</a:t>
            </a:r>
            <a:r>
              <a:rPr kumimoji="1" lang="en-US" altLang="ja-JP" dirty="0" smtClean="0"/>
              <a:t> DEPLOYMENT</a:t>
            </a:r>
            <a:endParaRPr kumimoji="1" lang="ja-JP" altLang="en-US" dirty="0"/>
          </a:p>
        </p:txBody>
      </p:sp>
    </p:spTree>
    <p:extLst>
      <p:ext uri="{BB962C8B-B14F-4D97-AF65-F5344CB8AC3E}">
        <p14:creationId xmlns:p14="http://schemas.microsoft.com/office/powerpoint/2010/main" val="2666039150"/>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593" b="18593"/>
          <a:stretch>
            <a:fillRect/>
          </a:stretch>
        </p:blipFill>
        <p:spPr>
          <a:xfrm>
            <a:off x="4420626" y="2474266"/>
            <a:ext cx="4120676" cy="2588132"/>
          </a:xfrm>
        </p:spPr>
      </p:pic>
      <p:sp>
        <p:nvSpPr>
          <p:cNvPr id="16" name="Text Placeholder 15"/>
          <p:cNvSpPr>
            <a:spLocks noGrp="1"/>
          </p:cNvSpPr>
          <p:nvPr>
            <p:ph type="body" sz="quarter" idx="20"/>
          </p:nvPr>
        </p:nvSpPr>
        <p:spPr>
          <a:xfrm>
            <a:off x="5480528" y="4729288"/>
            <a:ext cx="1957764" cy="650315"/>
          </a:xfrm>
        </p:spPr>
        <p:txBody>
          <a:bodyPr/>
          <a:lstStyle/>
          <a:p>
            <a:r>
              <a:rPr kumimoji="1" lang="en-US" altLang="ja-JP" dirty="0" smtClean="0"/>
              <a:t>In Process</a:t>
            </a:r>
            <a:endParaRPr kumimoji="1" lang="en-US" altLang="ja-JP" dirty="0"/>
          </a:p>
        </p:txBody>
      </p:sp>
      <p:pic>
        <p:nvPicPr>
          <p:cNvPr id="5" name="Picture Placeholder 4"/>
          <p:cNvPicPr>
            <a:picLocks noGrp="1" noChangeAspect="1"/>
          </p:cNvPicPr>
          <p:nvPr>
            <p:ph type="pic" sz="quarter" idx="21"/>
          </p:nvPr>
        </p:nvPicPr>
        <p:blipFill>
          <a:blip r:embed="rId3">
            <a:extLst>
              <a:ext uri="{28A0092B-C50C-407E-A947-70E740481C1C}">
                <a14:useLocalDpi xmlns:a14="http://schemas.microsoft.com/office/drawing/2010/main" val="0"/>
              </a:ext>
            </a:extLst>
          </a:blip>
          <a:stretch>
            <a:fillRect/>
          </a:stretch>
        </p:blipFill>
        <p:spPr>
          <a:xfrm>
            <a:off x="9686192" y="2466745"/>
            <a:ext cx="4514850" cy="2595653"/>
          </a:xfrm>
          <a:prstGeom prst="rect">
            <a:avLst/>
          </a:prstGeom>
        </p:spPr>
      </p:pic>
      <p:sp>
        <p:nvSpPr>
          <p:cNvPr id="18" name="Text Placeholder 17"/>
          <p:cNvSpPr>
            <a:spLocks noGrp="1"/>
          </p:cNvSpPr>
          <p:nvPr>
            <p:ph type="body" sz="quarter" idx="22"/>
          </p:nvPr>
        </p:nvSpPr>
        <p:spPr>
          <a:xfrm>
            <a:off x="10849709" y="4729288"/>
            <a:ext cx="2020354" cy="650315"/>
          </a:xfrm>
        </p:spPr>
        <p:txBody>
          <a:bodyPr/>
          <a:lstStyle/>
          <a:p>
            <a:r>
              <a:rPr kumimoji="1" lang="en-US" altLang="ja-JP" dirty="0" smtClean="0"/>
              <a:t>Host</a:t>
            </a:r>
            <a:endParaRPr kumimoji="1" lang="ja-JP" altLang="en-US" dirty="0"/>
          </a:p>
        </p:txBody>
      </p:sp>
      <p:pic>
        <p:nvPicPr>
          <p:cNvPr id="6" name="Picture Placeholder 5"/>
          <p:cNvPicPr>
            <a:picLocks noGrp="1" noChangeAspect="1"/>
          </p:cNvPicPr>
          <p:nvPr>
            <p:ph type="pic" sz="quarter" idx="23"/>
          </p:nvPr>
        </p:nvPicPr>
        <p:blipFill>
          <a:blip r:embed="rId4">
            <a:extLst>
              <a:ext uri="{28A0092B-C50C-407E-A947-70E740481C1C}">
                <a14:useLocalDpi xmlns:a14="http://schemas.microsoft.com/office/drawing/2010/main" val="0"/>
              </a:ext>
            </a:extLst>
          </a:blip>
          <a:stretch>
            <a:fillRect/>
          </a:stretch>
        </p:blipFill>
        <p:spPr>
          <a:xfrm>
            <a:off x="1532602" y="6087856"/>
            <a:ext cx="4514850" cy="2632149"/>
          </a:xfrm>
          <a:prstGeom prst="rect">
            <a:avLst/>
          </a:prstGeom>
        </p:spPr>
      </p:pic>
      <p:sp>
        <p:nvSpPr>
          <p:cNvPr id="20" name="Text Placeholder 19"/>
          <p:cNvSpPr>
            <a:spLocks noGrp="1"/>
          </p:cNvSpPr>
          <p:nvPr>
            <p:ph type="body" sz="quarter" idx="24"/>
          </p:nvPr>
        </p:nvSpPr>
        <p:spPr>
          <a:xfrm>
            <a:off x="1985429" y="8386895"/>
            <a:ext cx="3618656" cy="650315"/>
          </a:xfrm>
        </p:spPr>
        <p:txBody>
          <a:bodyPr/>
          <a:lstStyle/>
          <a:p>
            <a:r>
              <a:rPr kumimoji="1" lang="en-US" altLang="ja-JP" dirty="0" smtClean="0"/>
              <a:t>Cluster</a:t>
            </a:r>
            <a:endParaRPr kumimoji="1" lang="ja-JP" altLang="en-US" dirty="0"/>
          </a:p>
        </p:txBody>
      </p:sp>
      <p:pic>
        <p:nvPicPr>
          <p:cNvPr id="7" name="Picture Placeholder 6"/>
          <p:cNvPicPr>
            <a:picLocks noGrp="1" noChangeAspect="1"/>
          </p:cNvPicPr>
          <p:nvPr>
            <p:ph type="pic" sz="quarter" idx="25"/>
          </p:nvPr>
        </p:nvPicPr>
        <p:blipFill>
          <a:blip r:embed="rId5">
            <a:extLst>
              <a:ext uri="{28A0092B-C50C-407E-A947-70E740481C1C}">
                <a14:useLocalDpi xmlns:a14="http://schemas.microsoft.com/office/drawing/2010/main" val="0"/>
              </a:ext>
            </a:extLst>
          </a:blip>
          <a:srcRect l="3776" r="3776"/>
          <a:stretch>
            <a:fillRect/>
          </a:stretch>
        </p:blipFill>
        <p:spPr>
          <a:xfrm>
            <a:off x="7093488" y="6014383"/>
            <a:ext cx="4120676" cy="2671153"/>
          </a:xfrm>
        </p:spPr>
      </p:pic>
      <p:sp>
        <p:nvSpPr>
          <p:cNvPr id="22" name="Text Placeholder 21"/>
          <p:cNvSpPr>
            <a:spLocks noGrp="1"/>
          </p:cNvSpPr>
          <p:nvPr>
            <p:ph type="body" sz="quarter" idx="26"/>
          </p:nvPr>
        </p:nvSpPr>
        <p:spPr>
          <a:xfrm>
            <a:off x="7344498" y="8269405"/>
            <a:ext cx="3618656" cy="650315"/>
          </a:xfrm>
        </p:spPr>
        <p:txBody>
          <a:bodyPr/>
          <a:lstStyle/>
          <a:p>
            <a:r>
              <a:rPr kumimoji="1" lang="en-US" altLang="ja-JP" dirty="0" smtClean="0"/>
              <a:t>Cloud</a:t>
            </a:r>
            <a:endParaRPr kumimoji="1" lang="en-US" altLang="ja-JP" dirty="0"/>
          </a:p>
        </p:txBody>
      </p:sp>
      <p:pic>
        <p:nvPicPr>
          <p:cNvPr id="8" name="Picture Placeholder 7"/>
          <p:cNvPicPr>
            <a:picLocks noGrp="1" noChangeAspect="1"/>
          </p:cNvPicPr>
          <p:nvPr>
            <p:ph type="pic" sz="quarter" idx="27"/>
          </p:nvPr>
        </p:nvPicPr>
        <p:blipFill>
          <a:blip r:embed="rId6">
            <a:extLst>
              <a:ext uri="{28A0092B-C50C-407E-A947-70E740481C1C}">
                <a14:useLocalDpi xmlns:a14="http://schemas.microsoft.com/office/drawing/2010/main" val="0"/>
              </a:ext>
            </a:extLst>
          </a:blip>
          <a:srcRect t="8141" b="8141"/>
          <a:stretch>
            <a:fillRect/>
          </a:stretch>
        </p:blipFill>
        <p:spPr>
          <a:xfrm>
            <a:off x="12482141" y="6014383"/>
            <a:ext cx="4120676" cy="2588132"/>
          </a:xfrm>
        </p:spPr>
      </p:pic>
      <p:sp>
        <p:nvSpPr>
          <p:cNvPr id="24" name="Text Placeholder 23"/>
          <p:cNvSpPr>
            <a:spLocks noGrp="1"/>
          </p:cNvSpPr>
          <p:nvPr>
            <p:ph type="body" sz="quarter" idx="28"/>
          </p:nvPr>
        </p:nvSpPr>
        <p:spPr>
          <a:xfrm>
            <a:off x="12733151" y="8269405"/>
            <a:ext cx="3618656" cy="650315"/>
          </a:xfrm>
        </p:spPr>
        <p:txBody>
          <a:bodyPr/>
          <a:lstStyle/>
          <a:p>
            <a:r>
              <a:rPr kumimoji="1" lang="en-US" altLang="ja-JP" dirty="0" smtClean="0"/>
              <a:t>Kubernetes</a:t>
            </a:r>
            <a:endParaRPr kumimoji="1" lang="en-US" altLang="ja-JP" dirty="0"/>
          </a:p>
        </p:txBody>
      </p:sp>
      <p:sp>
        <p:nvSpPr>
          <p:cNvPr id="14" name="Title 13"/>
          <p:cNvSpPr>
            <a:spLocks noGrp="1"/>
          </p:cNvSpPr>
          <p:nvPr>
            <p:ph type="title"/>
          </p:nvPr>
        </p:nvSpPr>
        <p:spPr/>
        <p:txBody>
          <a:bodyPr/>
          <a:lstStyle/>
          <a:p>
            <a:r>
              <a:rPr kumimoji="1" lang="en-US" altLang="ja-JP" dirty="0" smtClean="0"/>
              <a:t>DEPLOYMENT</a:t>
            </a:r>
            <a:r>
              <a:rPr kumimoji="1" lang="en-US" altLang="ja-JP" dirty="0" smtClean="0">
                <a:solidFill>
                  <a:schemeClr val="accent1"/>
                </a:solidFill>
              </a:rPr>
              <a:t>S</a:t>
            </a:r>
            <a:endParaRPr kumimoji="1" lang="ja-JP" altLang="en-US" dirty="0">
              <a:solidFill>
                <a:schemeClr val="accent1"/>
              </a:solidFill>
            </a:endParaRPr>
          </a:p>
        </p:txBody>
      </p:sp>
      <p:sp>
        <p:nvSpPr>
          <p:cNvPr id="34" name="Text Placeholder 33"/>
          <p:cNvSpPr>
            <a:spLocks noGrp="1"/>
          </p:cNvSpPr>
          <p:nvPr>
            <p:ph type="body" sz="quarter" idx="31"/>
          </p:nvPr>
        </p:nvSpPr>
        <p:spPr>
          <a:xfrm>
            <a:off x="4420626" y="5252991"/>
            <a:ext cx="4120676" cy="487778"/>
          </a:xfrm>
        </p:spPr>
        <p:txBody>
          <a:bodyPr>
            <a:normAutofit/>
          </a:bodyPr>
          <a:lstStyle/>
          <a:p>
            <a:endParaRPr kumimoji="1" lang="ja-JP" altLang="en-US" dirty="0"/>
          </a:p>
        </p:txBody>
      </p:sp>
      <p:sp>
        <p:nvSpPr>
          <p:cNvPr id="35" name="Text Placeholder 34"/>
          <p:cNvSpPr>
            <a:spLocks noGrp="1"/>
          </p:cNvSpPr>
          <p:nvPr>
            <p:ph type="body" sz="quarter" idx="32"/>
          </p:nvPr>
        </p:nvSpPr>
        <p:spPr>
          <a:xfrm>
            <a:off x="9686192" y="5252990"/>
            <a:ext cx="4120676" cy="487778"/>
          </a:xfrm>
        </p:spPr>
        <p:txBody>
          <a:bodyPr>
            <a:normAutofit/>
          </a:bodyPr>
          <a:lstStyle/>
          <a:p>
            <a:endParaRPr kumimoji="1" lang="ja-JP" altLang="en-US" dirty="0"/>
          </a:p>
        </p:txBody>
      </p:sp>
      <p:sp>
        <p:nvSpPr>
          <p:cNvPr id="36" name="Text Placeholder 35"/>
          <p:cNvSpPr>
            <a:spLocks noGrp="1"/>
          </p:cNvSpPr>
          <p:nvPr>
            <p:ph type="body" sz="quarter" idx="33"/>
          </p:nvPr>
        </p:nvSpPr>
        <p:spPr>
          <a:xfrm>
            <a:off x="1532602" y="8898018"/>
            <a:ext cx="4120676" cy="487778"/>
          </a:xfrm>
        </p:spPr>
        <p:txBody>
          <a:bodyPr>
            <a:normAutofit/>
          </a:bodyPr>
          <a:lstStyle/>
          <a:p>
            <a:endParaRPr kumimoji="1" lang="ja-JP" altLang="en-US" dirty="0"/>
          </a:p>
        </p:txBody>
      </p:sp>
      <p:sp>
        <p:nvSpPr>
          <p:cNvPr id="37" name="Text Placeholder 36"/>
          <p:cNvSpPr>
            <a:spLocks noGrp="1"/>
          </p:cNvSpPr>
          <p:nvPr>
            <p:ph type="body" sz="quarter" idx="34"/>
          </p:nvPr>
        </p:nvSpPr>
        <p:spPr>
          <a:xfrm>
            <a:off x="7093488" y="8823548"/>
            <a:ext cx="4120676" cy="487778"/>
          </a:xfrm>
        </p:spPr>
        <p:txBody>
          <a:bodyPr>
            <a:normAutofit/>
          </a:bodyPr>
          <a:lstStyle/>
          <a:p>
            <a:endParaRPr kumimoji="1" lang="ja-JP" altLang="en-US" dirty="0"/>
          </a:p>
        </p:txBody>
      </p:sp>
      <p:sp>
        <p:nvSpPr>
          <p:cNvPr id="38" name="Text Placeholder 37"/>
          <p:cNvSpPr>
            <a:spLocks noGrp="1"/>
          </p:cNvSpPr>
          <p:nvPr>
            <p:ph type="body" sz="quarter" idx="35"/>
          </p:nvPr>
        </p:nvSpPr>
        <p:spPr>
          <a:xfrm>
            <a:off x="12470234" y="8823548"/>
            <a:ext cx="4120676" cy="487778"/>
          </a:xfrm>
        </p:spPr>
        <p:txBody>
          <a:bodyPr>
            <a:normAutofit/>
          </a:bodyPr>
          <a:lstStyle/>
          <a:p>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16</a:t>
            </a:fld>
            <a:endParaRPr lang="en-US" dirty="0"/>
          </a:p>
        </p:txBody>
      </p:sp>
    </p:spTree>
    <p:extLst>
      <p:ext uri="{BB962C8B-B14F-4D97-AF65-F5344CB8AC3E}">
        <p14:creationId xmlns:p14="http://schemas.microsoft.com/office/powerpoint/2010/main" val="3829189515"/>
      </p:ext>
    </p:extLst>
  </p:cSld>
  <p:clrMapOvr>
    <a:masterClrMapping/>
  </p:clrMapOvr>
  <mc:AlternateContent xmlns:mc="http://schemas.openxmlformats.org/markup-compatibility/2006" xmlns:p14="http://schemas.microsoft.com/office/powerpoint/2010/main">
    <mc:Choice Requires="p14">
      <p:transition spd="slow" p14:dur="1250" advTm="11102">
        <p14:flip dir="r"/>
      </p:transition>
    </mc:Choice>
    <mc:Fallback xmlns="">
      <p:transition spd="slow" advTm="11102">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p:txBody>
          <a:bodyPr/>
          <a:lstStyle/>
          <a:p>
            <a:r>
              <a:rPr kumimoji="1" lang="en-US" altLang="ja-JP" dirty="0">
                <a:solidFill>
                  <a:schemeClr val="accent1"/>
                </a:solidFill>
              </a:rPr>
              <a:t>05</a:t>
            </a:r>
            <a:r>
              <a:rPr kumimoji="1" lang="en-US" altLang="ja-JP" dirty="0" smtClean="0"/>
              <a:t> DASHBOARD</a:t>
            </a:r>
            <a:endParaRPr kumimoji="1" lang="ja-JP" altLang="en-US" dirty="0"/>
          </a:p>
        </p:txBody>
      </p:sp>
    </p:spTree>
    <p:extLst>
      <p:ext uri="{BB962C8B-B14F-4D97-AF65-F5344CB8AC3E}">
        <p14:creationId xmlns:p14="http://schemas.microsoft.com/office/powerpoint/2010/main" val="3718565774"/>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882" b="14882"/>
          <a:stretch>
            <a:fillRect/>
          </a:stretch>
        </p:blipFill>
        <p:spPr/>
      </p:pic>
    </p:spTree>
    <p:extLst>
      <p:ext uri="{BB962C8B-B14F-4D97-AF65-F5344CB8AC3E}">
        <p14:creationId xmlns:p14="http://schemas.microsoft.com/office/powerpoint/2010/main" val="918460149"/>
      </p:ext>
    </p:extLst>
  </p:cSld>
  <p:clrMapOvr>
    <a:masterClrMapping/>
  </p:clrMapOvr>
  <mc:AlternateContent xmlns:mc="http://schemas.openxmlformats.org/markup-compatibility/2006" xmlns:p14="http://schemas.microsoft.com/office/powerpoint/2010/main">
    <mc:Choice Requires="p14">
      <p:transition spd="slow" p14:dur="1250" advTm="2347">
        <p14:flip dir="r"/>
      </p:transition>
    </mc:Choice>
    <mc:Fallback xmlns="">
      <p:transition spd="slow" advTm="2347">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815861" y="-1"/>
            <a:ext cx="7825153" cy="7825153"/>
          </a:xfrm>
          <a:prstGeom prst="rect">
            <a:avLst/>
          </a:prstGeom>
        </p:spPr>
      </p:pic>
      <p:sp>
        <p:nvSpPr>
          <p:cNvPr id="14" name="Text Placeholder 13"/>
          <p:cNvSpPr>
            <a:spLocks noGrp="1"/>
          </p:cNvSpPr>
          <p:nvPr>
            <p:ph type="body" sz="quarter" idx="12"/>
          </p:nvPr>
        </p:nvSpPr>
        <p:spPr>
          <a:xfrm>
            <a:off x="0" y="7920112"/>
            <a:ext cx="11641014" cy="2014136"/>
          </a:xfrm>
        </p:spPr>
        <p:txBody>
          <a:bodyPr/>
          <a:lstStyle/>
          <a:p>
            <a:endParaRPr kumimoji="1" lang="ja-JP" altLang="en-US" dirty="0"/>
          </a:p>
        </p:txBody>
      </p:sp>
      <p:sp>
        <p:nvSpPr>
          <p:cNvPr id="13" name="Title 12"/>
          <p:cNvSpPr>
            <a:spLocks noGrp="1"/>
          </p:cNvSpPr>
          <p:nvPr>
            <p:ph type="title"/>
          </p:nvPr>
        </p:nvSpPr>
        <p:spPr>
          <a:xfrm>
            <a:off x="1400961" y="8385617"/>
            <a:ext cx="5333947" cy="1083126"/>
          </a:xfrm>
        </p:spPr>
        <p:txBody>
          <a:bodyPr/>
          <a:lstStyle/>
          <a:p>
            <a:r>
              <a:rPr kumimoji="1" lang="en-US" altLang="ja-JP" dirty="0" smtClean="0">
                <a:solidFill>
                  <a:schemeClr val="accent1"/>
                </a:solidFill>
              </a:rPr>
              <a:t>06</a:t>
            </a:r>
            <a:r>
              <a:rPr kumimoji="1" lang="en-US" altLang="ja-JP" dirty="0" smtClean="0"/>
              <a:t> DEMO</a:t>
            </a:r>
            <a:endParaRPr kumimoji="1" lang="ja-JP" altLang="en-US" dirty="0"/>
          </a:p>
        </p:txBody>
      </p:sp>
    </p:spTree>
    <p:extLst>
      <p:ext uri="{BB962C8B-B14F-4D97-AF65-F5344CB8AC3E}">
        <p14:creationId xmlns:p14="http://schemas.microsoft.com/office/powerpoint/2010/main" val="3464112307"/>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LET’S BEGIN </a:t>
            </a:r>
            <a:r>
              <a:rPr kumimoji="1" lang="en-US" altLang="ja-JP" dirty="0">
                <a:solidFill>
                  <a:schemeClr val="accent1"/>
                </a:solidFill>
              </a:rPr>
              <a:t>NOW!</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endParaRPr kumimoji="1" lang="ja-JP" altLang="en-US" dirty="0"/>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2188491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05">
        <p15:prstTrans prst="prestige"/>
      </p:transition>
    </mc:Choice>
    <mc:Fallback xmlns="">
      <p:transition spd="slow" advTm="2505">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937" y="214923"/>
            <a:ext cx="15440125" cy="2354116"/>
          </a:xfrm>
        </p:spPr>
        <p:txBody>
          <a:bodyPr/>
          <a:lstStyle/>
          <a:p>
            <a:r>
              <a:rPr lang="en-US" dirty="0" smtClean="0"/>
              <a:t>RESOURCE</a:t>
            </a:r>
            <a:r>
              <a:rPr kumimoji="1" lang="en-US" dirty="0" smtClean="0">
                <a:solidFill>
                  <a:schemeClr val="accent1"/>
                </a:solidFill>
              </a:rPr>
              <a:t>S</a:t>
            </a:r>
            <a:endParaRPr kumimoji="1" 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5" name="Text Placeholder 4"/>
          <p:cNvSpPr>
            <a:spLocks noGrp="1"/>
          </p:cNvSpPr>
          <p:nvPr>
            <p:ph type="body" sz="quarter" idx="12"/>
          </p:nvPr>
        </p:nvSpPr>
        <p:spPr>
          <a:xfrm>
            <a:off x="1516743" y="3503553"/>
            <a:ext cx="15440125" cy="6130462"/>
          </a:xfrm>
        </p:spPr>
        <p:txBody>
          <a:bodyPr/>
          <a:lstStyle/>
          <a:p>
            <a:pPr marL="285750" indent="-285750" algn="l">
              <a:buFont typeface="Arial" panose="020B0604020202020204" pitchFamily="34" charset="0"/>
              <a:buChar char="•"/>
            </a:pPr>
            <a:r>
              <a:rPr lang="en-US" sz="3600" dirty="0"/>
              <a:t>Getting Started </a:t>
            </a:r>
            <a:r>
              <a:rPr lang="en-US" sz="3600" dirty="0">
                <a:hlinkClick r:id="rId3"/>
              </a:rPr>
              <a:t>https://dotnet.github.io/orleans</a:t>
            </a:r>
            <a:r>
              <a:rPr lang="en-US" sz="3600" dirty="0" smtClean="0">
                <a:hlinkClick r:id="rId3"/>
              </a:rPr>
              <a:t>/</a:t>
            </a:r>
            <a:endParaRPr lang="en-US" sz="3600" dirty="0" smtClean="0"/>
          </a:p>
          <a:p>
            <a:pPr marL="285750" indent="-285750" algn="l">
              <a:buFont typeface="Arial" panose="020B0604020202020204" pitchFamily="34" charset="0"/>
              <a:buChar char="•"/>
            </a:pPr>
            <a:r>
              <a:rPr lang="en-US" sz="3600" dirty="0"/>
              <a:t>Samples: </a:t>
            </a:r>
            <a:r>
              <a:rPr lang="en-US" sz="3600" dirty="0">
                <a:hlinkClick r:id="rId4"/>
              </a:rPr>
              <a:t>https://</a:t>
            </a:r>
            <a:r>
              <a:rPr lang="en-US" sz="3600" dirty="0" smtClean="0">
                <a:hlinkClick r:id="rId4"/>
              </a:rPr>
              <a:t>github.com/dotnet/orleans/tree/main/Samples</a:t>
            </a:r>
            <a:endParaRPr lang="en-US" sz="3600" dirty="0" smtClean="0"/>
          </a:p>
          <a:p>
            <a:pPr marL="285750" indent="-285750" algn="l">
              <a:buFont typeface="Arial" panose="020B0604020202020204" pitchFamily="34" charset="0"/>
              <a:buChar char="•"/>
            </a:pPr>
            <a:r>
              <a:rPr lang="en-US" sz="3600" dirty="0"/>
              <a:t>Documentation: </a:t>
            </a:r>
            <a:r>
              <a:rPr lang="en-US" sz="3600" dirty="0">
                <a:hlinkClick r:id="rId5"/>
              </a:rPr>
              <a:t>https://</a:t>
            </a:r>
            <a:r>
              <a:rPr lang="en-US" sz="3600" dirty="0" smtClean="0">
                <a:hlinkClick r:id="rId5"/>
              </a:rPr>
              <a:t>dotnet.github.io/orleans/docs/index.html</a:t>
            </a:r>
            <a:endParaRPr lang="en-US" sz="3600" dirty="0" smtClean="0"/>
          </a:p>
          <a:p>
            <a:pPr marL="285750" indent="-285750" algn="l">
              <a:buFont typeface="Arial" panose="020B0604020202020204" pitchFamily="34" charset="0"/>
              <a:buChar char="•"/>
            </a:pPr>
            <a:r>
              <a:rPr lang="en-US" sz="3600" dirty="0" smtClean="0"/>
              <a:t>Community </a:t>
            </a:r>
            <a:r>
              <a:rPr lang="en-US" sz="3600" dirty="0"/>
              <a:t>Support </a:t>
            </a:r>
            <a:r>
              <a:rPr lang="en-US" sz="3600" dirty="0" smtClean="0"/>
              <a:t>: </a:t>
            </a:r>
            <a:r>
              <a:rPr lang="en-US" sz="3600" dirty="0" err="1" smtClean="0"/>
              <a:t>Github</a:t>
            </a:r>
            <a:r>
              <a:rPr lang="en-US" sz="3600" dirty="0"/>
              <a:t> </a:t>
            </a:r>
            <a:r>
              <a:rPr lang="en-US" sz="3600" dirty="0" smtClean="0"/>
              <a:t>or </a:t>
            </a:r>
            <a:r>
              <a:rPr lang="en-US" sz="3600" dirty="0" err="1" smtClean="0"/>
              <a:t>Gitter</a:t>
            </a:r>
            <a:r>
              <a:rPr lang="en-US" sz="3600" dirty="0" smtClean="0"/>
              <a:t> (</a:t>
            </a:r>
            <a:r>
              <a:rPr lang="en-US" sz="3600" dirty="0" smtClean="0">
                <a:hlinkClick r:id="rId6"/>
              </a:rPr>
              <a:t>https</a:t>
            </a:r>
            <a:r>
              <a:rPr lang="en-US" sz="3600" dirty="0">
                <a:hlinkClick r:id="rId6"/>
              </a:rPr>
              <a:t>://</a:t>
            </a:r>
            <a:r>
              <a:rPr lang="en-US" sz="3600" dirty="0" smtClean="0">
                <a:hlinkClick r:id="rId6"/>
              </a:rPr>
              <a:t>gitter.im/dotnet/Orleans</a:t>
            </a:r>
            <a:r>
              <a:rPr lang="en-US" sz="3600" dirty="0" smtClean="0"/>
              <a:t>)</a:t>
            </a:r>
          </a:p>
          <a:p>
            <a:pPr marL="285750" indent="-285750" algn="l">
              <a:buFont typeface="Arial" panose="020B0604020202020204" pitchFamily="34" charset="0"/>
              <a:buChar char="•"/>
            </a:pPr>
            <a:r>
              <a:rPr lang="en-US" sz="3600" dirty="0" smtClean="0"/>
              <a:t>Slides and Source: </a:t>
            </a:r>
            <a:r>
              <a:rPr lang="en-US" sz="3600" dirty="0">
                <a:hlinkClick r:id="rId7"/>
              </a:rPr>
              <a:t>https://github.com/praveenraghuvanshi/tech-sessions/tree/master/04092020-ServerlessDays-ANZ-2020</a:t>
            </a:r>
            <a:endParaRPr lang="en-US" sz="3600" dirty="0" smtClean="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957901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normAutofit fontScale="77500" lnSpcReduction="20000"/>
          </a:bodyPr>
          <a:lstStyle/>
          <a:p>
            <a:pPr marL="0" indent="0">
              <a:buNone/>
            </a:pPr>
            <a:r>
              <a:rPr kumimoji="1" lang="en-US" altLang="ja-JP" sz="3600" dirty="0">
                <a:hlinkClick r:id="rId3"/>
              </a:rPr>
              <a:t>https://</a:t>
            </a:r>
            <a:r>
              <a:rPr kumimoji="1" lang="en-US" altLang="ja-JP" sz="3600" dirty="0" smtClean="0">
                <a:hlinkClick r:id="rId3"/>
              </a:rPr>
              <a:t>linktr.ee/praveenraghuvanshi</a:t>
            </a:r>
            <a:endParaRPr kumimoji="1" lang="en-US" altLang="ja-JP" sz="3600" dirty="0" smtClean="0"/>
          </a:p>
          <a:p>
            <a:pPr marL="0" indent="0">
              <a:buNone/>
            </a:pPr>
            <a:endParaRPr kumimoji="1" lang="en-US" altLang="ja-JP" sz="3600" dirty="0"/>
          </a:p>
          <a:p>
            <a:pPr marL="0" indent="0">
              <a:buNone/>
            </a:pPr>
            <a:r>
              <a:rPr kumimoji="1" lang="en-US" altLang="ja-JP" sz="3600" dirty="0" smtClean="0"/>
              <a:t>@</a:t>
            </a:r>
            <a:r>
              <a:rPr kumimoji="1" lang="en-US" altLang="ja-JP" sz="3600" dirty="0" err="1" smtClean="0"/>
              <a:t>praveenraghuvan</a:t>
            </a:r>
            <a:endParaRPr kumimoji="1" lang="en-US" altLang="ja-JP" sz="3600" dirty="0" smtClean="0"/>
          </a:p>
          <a:p>
            <a:pPr marL="0" indent="0">
              <a:buNone/>
            </a:pPr>
            <a:r>
              <a:rPr kumimoji="1" lang="en-US" altLang="ja-JP" sz="3600" dirty="0" err="1" smtClean="0"/>
              <a:t>Github</a:t>
            </a:r>
            <a:r>
              <a:rPr kumimoji="1" lang="en-US" altLang="ja-JP" sz="3600" dirty="0" smtClean="0"/>
              <a:t>: </a:t>
            </a:r>
            <a:r>
              <a:rPr kumimoji="1" lang="en-US" altLang="ja-JP" sz="3600" dirty="0" err="1" smtClean="0"/>
              <a:t>praveenraghuvanshi</a:t>
            </a:r>
            <a:endParaRPr kumimoji="1" lang="ja-JP" altLang="en-US" sz="3600" dirty="0"/>
          </a:p>
        </p:txBody>
      </p:sp>
    </p:spTree>
    <p:extLst>
      <p:ext uri="{BB962C8B-B14F-4D97-AF65-F5344CB8AC3E}">
        <p14:creationId xmlns:p14="http://schemas.microsoft.com/office/powerpoint/2010/main" val="733474583"/>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a:xfrm>
            <a:off x="5209462" y="488191"/>
            <a:ext cx="9930390" cy="1355222"/>
          </a:xfrm>
        </p:spPr>
        <p:txBody>
          <a:bodyPr>
            <a:normAutofit/>
          </a:bodyPr>
          <a:lstStyle/>
          <a:p>
            <a:r>
              <a:rPr kumimoji="1" lang="en-US" altLang="ja-JP" dirty="0" smtClean="0"/>
              <a:t>INTRODUCTION</a:t>
            </a:r>
            <a:r>
              <a:rPr kumimoji="1" lang="en-US" altLang="ja-JP" dirty="0" smtClean="0">
                <a:solidFill>
                  <a:schemeClr val="accent1"/>
                </a:solidFill>
              </a:rPr>
              <a:t>!</a:t>
            </a:r>
            <a:endParaRPr kumimoji="1" lang="ja-JP" altLang="en-US" dirty="0">
              <a:solidFill>
                <a:schemeClr val="accent1"/>
              </a:solidFill>
            </a:endParaRPr>
          </a:p>
        </p:txBody>
      </p:sp>
      <p:sp>
        <p:nvSpPr>
          <p:cNvPr id="19" name="Text Placeholder 18"/>
          <p:cNvSpPr>
            <a:spLocks noGrp="1"/>
          </p:cNvSpPr>
          <p:nvPr>
            <p:ph type="body" sz="quarter" idx="30"/>
          </p:nvPr>
        </p:nvSpPr>
        <p:spPr>
          <a:xfrm>
            <a:off x="8702059" y="2537509"/>
            <a:ext cx="8612593" cy="4934445"/>
          </a:xfrm>
        </p:spPr>
        <p:txBody>
          <a:bodyPr>
            <a:normAutofit fontScale="85000" lnSpcReduction="20000"/>
          </a:bodyPr>
          <a:lstStyle/>
          <a:p>
            <a:pPr>
              <a:lnSpc>
                <a:spcPct val="200000"/>
              </a:lnSpc>
            </a:pPr>
            <a:r>
              <a:rPr kumimoji="1" lang="en-US" altLang="ja-JP" sz="2800" dirty="0" smtClean="0"/>
              <a:t>Cloud Architect @ </a:t>
            </a:r>
            <a:endParaRPr kumimoji="1" lang="en-US" altLang="ja-JP" sz="2800" dirty="0"/>
          </a:p>
          <a:p>
            <a:pPr>
              <a:lnSpc>
                <a:spcPct val="200000"/>
              </a:lnSpc>
            </a:pPr>
            <a:r>
              <a:rPr lang="en-US" sz="2800" dirty="0"/>
              <a:t>Domain: Professional Audio, Video &amp; Control </a:t>
            </a:r>
            <a:endParaRPr lang="en-US" sz="2800" dirty="0" smtClean="0"/>
          </a:p>
          <a:p>
            <a:pPr>
              <a:lnSpc>
                <a:spcPct val="200000"/>
              </a:lnSpc>
            </a:pPr>
            <a:r>
              <a:rPr lang="en-US" sz="2800" dirty="0"/>
              <a:t>Area of Expertise: Cloud, Distributed </a:t>
            </a:r>
            <a:r>
              <a:rPr lang="en-US" sz="2800" dirty="0" smtClean="0"/>
              <a:t>computing</a:t>
            </a:r>
          </a:p>
          <a:p>
            <a:pPr>
              <a:lnSpc>
                <a:spcPct val="200000"/>
              </a:lnSpc>
            </a:pPr>
            <a:r>
              <a:rPr lang="en-US" sz="2800" dirty="0"/>
              <a:t>Area of Interest: AI/ML, Cloud and </a:t>
            </a:r>
            <a:r>
              <a:rPr lang="en-US" sz="2800" dirty="0" err="1"/>
              <a:t>IoT</a:t>
            </a:r>
            <a:endParaRPr lang="en-US" sz="2800" dirty="0"/>
          </a:p>
          <a:p>
            <a:pPr>
              <a:lnSpc>
                <a:spcPct val="200000"/>
              </a:lnSpc>
            </a:pPr>
            <a:r>
              <a:rPr lang="en-US" sz="2800" dirty="0"/>
              <a:t>Location: Bangalore, </a:t>
            </a:r>
            <a:r>
              <a:rPr lang="en-US" sz="2800" dirty="0" smtClean="0"/>
              <a:t>India</a:t>
            </a:r>
          </a:p>
          <a:p>
            <a:pPr>
              <a:lnSpc>
                <a:spcPct val="200000"/>
              </a:lnSpc>
            </a:pPr>
            <a:r>
              <a:rPr kumimoji="1" lang="en-US" altLang="ja-JP" sz="2800" dirty="0"/>
              <a:t>Azure certified</a:t>
            </a:r>
          </a:p>
          <a:p>
            <a:pPr>
              <a:lnSpc>
                <a:spcPct val="200000"/>
              </a:lnSpc>
            </a:pPr>
            <a:r>
              <a:rPr lang="en-US" sz="2800" dirty="0" smtClean="0"/>
              <a:t>Member</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264" b="18264"/>
          <a:stretch>
            <a:fillRect/>
          </a:stretch>
        </p:blipFill>
        <p:spPr>
          <a:xfrm>
            <a:off x="1660070" y="2537509"/>
            <a:ext cx="6697540" cy="4934445"/>
          </a:xfrm>
        </p:spPr>
      </p:pic>
      <p:sp>
        <p:nvSpPr>
          <p:cNvPr id="5" name="Slide Number Placeholder 4"/>
          <p:cNvSpPr>
            <a:spLocks noGrp="1"/>
          </p:cNvSpPr>
          <p:nvPr>
            <p:ph type="sldNum" sz="quarter" idx="11"/>
          </p:nvPr>
        </p:nvSpPr>
        <p:spPr/>
        <p:txBody>
          <a:bodyPr/>
          <a:lstStyle/>
          <a:p>
            <a:fld id="{03EB59E2-90B9-4CD3-AC74-D672227E13C3}" type="slidenum">
              <a:rPr lang="en-US" smtClean="0"/>
              <a:pPr/>
              <a:t>3</a:t>
            </a:fld>
            <a:endParaRPr lang="en-US" dirty="0"/>
          </a:p>
        </p:txBody>
      </p:sp>
      <p:pic>
        <p:nvPicPr>
          <p:cNvPr id="12" name="Picture 8">
            <a:extLst>
              <a:ext uri="{FF2B5EF4-FFF2-40B4-BE49-F238E27FC236}">
                <a16:creationId xmlns:a16="http://schemas.microsoft.com/office/drawing/2014/main" id="{D44CD3A1-492E-4BC1-B476-33288D625362}"/>
              </a:ext>
            </a:extLst>
          </p:cNvPr>
          <p:cNvPicPr>
            <a:picLocks noChangeAspect="1"/>
          </p:cNvPicPr>
          <p:nvPr/>
        </p:nvPicPr>
        <p:blipFill>
          <a:blip r:embed="rId3"/>
          <a:stretch>
            <a:fillRect/>
          </a:stretch>
        </p:blipFill>
        <p:spPr>
          <a:xfrm>
            <a:off x="11446026" y="2274441"/>
            <a:ext cx="1879806" cy="1300005"/>
          </a:xfrm>
          <a:prstGeom prst="rect">
            <a:avLst/>
          </a:prstGeom>
          <a:noFill/>
          <a:ln cap="flat">
            <a:noFill/>
            <a:prstDash val="solid"/>
            <a:round/>
            <a:headEnd type="none" w="med" len="med"/>
            <a:tailEnd type="none" w="med" len="med"/>
          </a:ln>
        </p:spPr>
      </p:pic>
      <p:pic>
        <p:nvPicPr>
          <p:cNvPr id="13" name="Picture 2" descr=".NET Found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3496" y="6489610"/>
            <a:ext cx="982344" cy="98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723072"/>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smtClean="0"/>
              <a:t>Actor Model</a:t>
            </a:r>
            <a:endParaRPr kumimoji="1" lang="ja-JP" altLang="en-US" dirty="0"/>
          </a:p>
        </p:txBody>
      </p:sp>
      <p:sp>
        <p:nvSpPr>
          <p:cNvPr id="5" name="Title 4"/>
          <p:cNvSpPr>
            <a:spLocks noGrp="1"/>
          </p:cNvSpPr>
          <p:nvPr>
            <p:ph type="title"/>
          </p:nvPr>
        </p:nvSpPr>
        <p:spPr/>
        <p:txBody>
          <a:bodyPr/>
          <a:lstStyle/>
          <a:p>
            <a:r>
              <a:rPr kumimoji="1" lang="en-US" altLang="ja-JP" dirty="0" smtClean="0"/>
              <a:t>AGEND</a:t>
            </a:r>
            <a:r>
              <a:rPr kumimoji="1" lang="en-US" altLang="ja-JP" dirty="0">
                <a:solidFill>
                  <a:schemeClr val="accent1"/>
                </a:solidFill>
                <a:latin typeface="Roboto Bold" pitchFamily="2" charset="0"/>
              </a:rPr>
              <a:t>A</a:t>
            </a:r>
            <a:endParaRPr kumimoji="1" lang="ja-JP" altLang="en-US" dirty="0">
              <a:solidFill>
                <a:schemeClr val="accent1"/>
              </a:solidFill>
              <a:latin typeface="Roboto Bold" pitchFamily="2" charset="0"/>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a:xfrm>
            <a:off x="10175067" y="1456082"/>
            <a:ext cx="6231881" cy="437065"/>
          </a:xfrm>
        </p:spPr>
        <p:txBody>
          <a:bodyPr>
            <a:normAutofit/>
          </a:bodyPr>
          <a:lstStyle/>
          <a:p>
            <a:r>
              <a:rPr kumimoji="1" lang="en-US" altLang="ja-JP" dirty="0" smtClean="0"/>
              <a:t>Threading, Concurrency, Actors, Different APM frameworks</a:t>
            </a:r>
            <a:endParaRPr kumimoji="1" lang="ja-JP" altLang="en-US" dirty="0"/>
          </a:p>
        </p:txBody>
      </p:sp>
      <p:sp>
        <p:nvSpPr>
          <p:cNvPr id="8" name="Text Placeholder 7"/>
          <p:cNvSpPr>
            <a:spLocks noGrp="1"/>
          </p:cNvSpPr>
          <p:nvPr>
            <p:ph type="body" sz="quarter" idx="15"/>
          </p:nvPr>
        </p:nvSpPr>
        <p:spPr>
          <a:xfrm>
            <a:off x="10175068" y="2415361"/>
            <a:ext cx="6127378" cy="537027"/>
          </a:xfrm>
        </p:spPr>
        <p:txBody>
          <a:bodyPr>
            <a:normAutofit fontScale="92500" lnSpcReduction="10000"/>
          </a:bodyPr>
          <a:lstStyle/>
          <a:p>
            <a:r>
              <a:rPr kumimoji="1" lang="en-US" altLang="ja-JP" dirty="0" smtClean="0"/>
              <a:t>Project ‘Microsoft Orleans’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smtClean="0"/>
              <a:t>Components of Orleans</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smtClean="0"/>
              <a:t>Grains(Virtual Actors), Silo, Cluster </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smtClean="0"/>
              <a:t>Deployment Models</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smtClean="0"/>
              <a:t>In-process, Single or Multiple host, Cloud</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smtClean="0"/>
              <a:t>Dashboard</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smtClean="0"/>
              <a:t>Demo</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endParaRPr kumimoji="1" lang="ja-JP" altLang="en-US" dirty="0"/>
          </a:p>
        </p:txBody>
      </p:sp>
      <p:sp>
        <p:nvSpPr>
          <p:cNvPr id="23" name="Text Placeholder 22"/>
          <p:cNvSpPr>
            <a:spLocks noGrp="1"/>
          </p:cNvSpPr>
          <p:nvPr>
            <p:ph type="body" sz="quarter" idx="17"/>
          </p:nvPr>
        </p:nvSpPr>
        <p:spPr/>
        <p:txBody>
          <a:bodyPr/>
          <a:lstStyle/>
          <a:p>
            <a:r>
              <a:rPr lang="en-US" dirty="0" smtClean="0"/>
              <a:t>History, About, Use cases</a:t>
            </a:r>
            <a:endParaRPr lang="en-US" dirty="0"/>
          </a:p>
        </p:txBody>
      </p:sp>
      <p:sp>
        <p:nvSpPr>
          <p:cNvPr id="24" name="Slide Number Placeholder 23"/>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015881746"/>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127" r="12127"/>
          <a:stretch>
            <a:fillRect/>
          </a:stretch>
        </p:blipFill>
        <p:spPr>
          <a:xfrm>
            <a:off x="-95250" y="0"/>
            <a:ext cx="18288000" cy="10285413"/>
          </a:xfrm>
        </p:spPr>
      </p:pic>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a:xfrm>
            <a:off x="286464" y="8385617"/>
            <a:ext cx="10841081" cy="1083126"/>
          </a:xfrm>
        </p:spPr>
        <p:txBody>
          <a:bodyPr/>
          <a:lstStyle/>
          <a:p>
            <a:r>
              <a:rPr kumimoji="1" lang="en-US" altLang="ja-JP" dirty="0">
                <a:solidFill>
                  <a:schemeClr val="accent1"/>
                </a:solidFill>
              </a:rPr>
              <a:t>01</a:t>
            </a:r>
            <a:r>
              <a:rPr kumimoji="1" lang="en-US" altLang="ja-JP" dirty="0" smtClean="0"/>
              <a:t> ACTOR MODEL</a:t>
            </a:r>
            <a:endParaRPr kumimoji="1" lang="ja-JP" altLang="en-US" dirty="0"/>
          </a:p>
        </p:txBody>
      </p:sp>
    </p:spTree>
    <p:extLst>
      <p:ext uri="{BB962C8B-B14F-4D97-AF65-F5344CB8AC3E}">
        <p14:creationId xmlns:p14="http://schemas.microsoft.com/office/powerpoint/2010/main" val="185585367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7"/>
          </p:nvPr>
        </p:nvPicPr>
        <p:blipFill>
          <a:blip r:embed="rId2">
            <a:extLst>
              <a:ext uri="{28A0092B-C50C-407E-A947-70E740481C1C}">
                <a14:useLocalDpi xmlns:a14="http://schemas.microsoft.com/office/drawing/2010/main" val="0"/>
              </a:ext>
            </a:extLst>
          </a:blip>
          <a:stretch>
            <a:fillRect/>
          </a:stretch>
        </p:blipFill>
        <p:spPr>
          <a:xfrm>
            <a:off x="10248378" y="3707487"/>
            <a:ext cx="6006106" cy="4566285"/>
          </a:xfrm>
          <a:prstGeom prst="rect">
            <a:avLst/>
          </a:prstGeom>
        </p:spPr>
      </p:pic>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54633" y="3707487"/>
            <a:ext cx="7261546" cy="2898032"/>
          </a:xfrm>
          <a:prstGeom prst="rect">
            <a:avLst/>
          </a:prstGeom>
        </p:spPr>
      </p:pic>
      <p:sp>
        <p:nvSpPr>
          <p:cNvPr id="6" name="Title 5"/>
          <p:cNvSpPr>
            <a:spLocks noGrp="1"/>
          </p:cNvSpPr>
          <p:nvPr>
            <p:ph type="title"/>
          </p:nvPr>
        </p:nvSpPr>
        <p:spPr/>
        <p:txBody>
          <a:bodyPr>
            <a:normAutofit fontScale="90000"/>
          </a:bodyPr>
          <a:lstStyle/>
          <a:p>
            <a:r>
              <a:rPr kumimoji="1" lang="en-US" altLang="ja-JP" dirty="0"/>
              <a:t>THREADING, CONCURRENCY AND </a:t>
            </a:r>
            <a:r>
              <a:rPr kumimoji="1" lang="en-US" altLang="ja-JP" sz="8600" dirty="0">
                <a:solidFill>
                  <a:schemeClr val="accent1"/>
                </a:solidFill>
              </a:rPr>
              <a:t>PARALLELISM</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7712511"/>
            <a:ext cx="7126513" cy="1759035"/>
          </a:xfrm>
        </p:spPr>
        <p:txBody>
          <a:bodyPr/>
          <a:lstStyle/>
          <a:p>
            <a:r>
              <a:rPr kumimoji="1" lang="en-US" altLang="ja-JP" dirty="0"/>
              <a:t>Simultaneously, not parallel. (context switch)</a:t>
            </a:r>
          </a:p>
          <a:p>
            <a:r>
              <a:rPr kumimoji="1" lang="en-US" altLang="ja-JP" dirty="0"/>
              <a:t>A logical distinction.</a:t>
            </a:r>
          </a:p>
          <a:p>
            <a:r>
              <a:rPr kumimoji="1" lang="en-US" altLang="ja-JP" dirty="0"/>
              <a:t>Can be worked with single </a:t>
            </a:r>
            <a:r>
              <a:rPr kumimoji="1" lang="en-US" altLang="ja-JP" dirty="0" smtClean="0"/>
              <a:t>core</a:t>
            </a:r>
            <a:endParaRPr kumimoji="1" lang="en-US" altLang="ja-JP" dirty="0"/>
          </a:p>
        </p:txBody>
      </p:sp>
      <p:sp>
        <p:nvSpPr>
          <p:cNvPr id="12" name="Text Placeholder 11"/>
          <p:cNvSpPr>
            <a:spLocks noGrp="1"/>
          </p:cNvSpPr>
          <p:nvPr>
            <p:ph type="body" sz="quarter" idx="19"/>
          </p:nvPr>
        </p:nvSpPr>
        <p:spPr>
          <a:xfrm>
            <a:off x="10248378" y="8191250"/>
            <a:ext cx="7126513" cy="1759035"/>
          </a:xfrm>
        </p:spPr>
        <p:txBody>
          <a:bodyPr/>
          <a:lstStyle/>
          <a:p>
            <a:r>
              <a:rPr kumimoji="1" lang="en-US" altLang="ja-JP" dirty="0"/>
              <a:t>Processor's power physically</a:t>
            </a:r>
          </a:p>
          <a:p>
            <a:r>
              <a:rPr kumimoji="1" lang="en-US" altLang="ja-JP" dirty="0" smtClean="0"/>
              <a:t>Multi-core</a:t>
            </a:r>
            <a:endParaRPr kumimoji="1" lang="en-US" altLang="ja-JP"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745796904"/>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7728" b="7728"/>
          <a:stretch>
            <a:fillRect/>
          </a:stretch>
        </p:blipFill>
        <p:spPr>
          <a:xfrm>
            <a:off x="9612313" y="2533650"/>
            <a:ext cx="7126514" cy="3765424"/>
          </a:xfrm>
        </p:spPr>
      </p:pic>
      <p:sp>
        <p:nvSpPr>
          <p:cNvPr id="6" name="Title 5"/>
          <p:cNvSpPr>
            <a:spLocks noGrp="1"/>
          </p:cNvSpPr>
          <p:nvPr>
            <p:ph type="title"/>
          </p:nvPr>
        </p:nvSpPr>
        <p:spPr/>
        <p:txBody>
          <a:bodyPr>
            <a:normAutofit/>
          </a:bodyPr>
          <a:lstStyle/>
          <a:p>
            <a:r>
              <a:rPr kumimoji="1" lang="en-US" altLang="ja-JP" dirty="0" smtClean="0"/>
              <a:t>ACTOR </a:t>
            </a:r>
            <a:r>
              <a:rPr kumimoji="1" lang="en-US" altLang="ja-JP" dirty="0" smtClean="0">
                <a:solidFill>
                  <a:schemeClr val="accent1"/>
                </a:solidFill>
              </a:rPr>
              <a:t>MODEL</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6688923"/>
            <a:ext cx="7126513" cy="3380796"/>
          </a:xfrm>
        </p:spPr>
        <p:txBody>
          <a:bodyPr>
            <a:normAutofit/>
          </a:bodyPr>
          <a:lstStyle/>
          <a:p>
            <a:r>
              <a:rPr kumimoji="1" lang="en-US" altLang="ja-JP" sz="2000" dirty="0" smtClean="0"/>
              <a:t>Invented by Carl Hewitt in 1973</a:t>
            </a:r>
          </a:p>
          <a:p>
            <a:r>
              <a:rPr kumimoji="1" lang="en-US" altLang="ja-JP" sz="2000" dirty="0" smtClean="0"/>
              <a:t>An actor is a computer process with an address.</a:t>
            </a:r>
          </a:p>
          <a:p>
            <a:r>
              <a:rPr kumimoji="1" lang="en-US" altLang="ja-JP" sz="2000" dirty="0" smtClean="0"/>
              <a:t>It encapsulates state </a:t>
            </a:r>
            <a:r>
              <a:rPr kumimoji="1" lang="en-US" altLang="ja-JP" sz="2000" dirty="0"/>
              <a:t>and </a:t>
            </a:r>
            <a:r>
              <a:rPr kumimoji="1" lang="en-US" altLang="ja-JP" sz="2000" dirty="0" smtClean="0"/>
              <a:t>behavior within </a:t>
            </a:r>
            <a:r>
              <a:rPr kumimoji="1" lang="en-US" altLang="ja-JP" sz="2000" dirty="0"/>
              <a:t>it.</a:t>
            </a:r>
          </a:p>
          <a:p>
            <a:r>
              <a:rPr kumimoji="1" lang="en-US" altLang="ja-JP" sz="2000" dirty="0"/>
              <a:t>Message passing and </a:t>
            </a:r>
            <a:r>
              <a:rPr kumimoji="1" lang="en-US" altLang="ja-JP" sz="2000" dirty="0" err="1"/>
              <a:t>async</a:t>
            </a:r>
            <a:r>
              <a:rPr kumimoji="1" lang="en-US" altLang="ja-JP" sz="2000" dirty="0"/>
              <a:t> communication</a:t>
            </a:r>
          </a:p>
          <a:p>
            <a:r>
              <a:rPr kumimoji="1" lang="en-US" altLang="ja-JP" sz="2000" dirty="0"/>
              <a:t>Single thread </a:t>
            </a:r>
            <a:r>
              <a:rPr kumimoji="1" lang="en-US" altLang="ja-JP" sz="2000" dirty="0" smtClean="0"/>
              <a:t>execution</a:t>
            </a:r>
            <a:endParaRPr kumimoji="1" lang="en-US" altLang="ja-JP" sz="2000" dirty="0"/>
          </a:p>
        </p:txBody>
      </p:sp>
      <p:sp>
        <p:nvSpPr>
          <p:cNvPr id="12" name="Text Placeholder 11"/>
          <p:cNvSpPr>
            <a:spLocks noGrp="1"/>
          </p:cNvSpPr>
          <p:nvPr>
            <p:ph type="body" sz="quarter" idx="19"/>
          </p:nvPr>
        </p:nvSpPr>
        <p:spPr/>
        <p:txBody>
          <a:bodyPr>
            <a:normAutofit lnSpcReduction="10000"/>
          </a:bodyPr>
          <a:lstStyle/>
          <a:p>
            <a:r>
              <a:rPr kumimoji="1" lang="en-US" altLang="ja-JP" sz="2000" dirty="0"/>
              <a:t>Sequential message processing</a:t>
            </a:r>
          </a:p>
          <a:p>
            <a:r>
              <a:rPr kumimoji="1" lang="en-US" altLang="ja-JP" sz="2000" dirty="0"/>
              <a:t>Location Transparency</a:t>
            </a:r>
          </a:p>
          <a:p>
            <a:r>
              <a:rPr kumimoji="1" lang="en-US" altLang="ja-JP" sz="2000" dirty="0" smtClean="0"/>
              <a:t>No </a:t>
            </a:r>
            <a:r>
              <a:rPr kumimoji="1" lang="en-US" altLang="ja-JP" sz="2000" dirty="0"/>
              <a:t>data sharing.</a:t>
            </a:r>
          </a:p>
          <a:p>
            <a:r>
              <a:rPr kumimoji="1" lang="en-US" altLang="ja-JP" sz="2000" dirty="0"/>
              <a:t>No locks, thread management and concurrency issues</a:t>
            </a:r>
          </a:p>
          <a:p>
            <a:r>
              <a:rPr kumimoji="1" lang="en-US" altLang="ja-JP" sz="2000" dirty="0"/>
              <a:t>Easy to scale, highly performance and fault-tolerant</a:t>
            </a:r>
            <a:r>
              <a:rPr kumimoji="1" lang="en-US" altLang="ja-JP" sz="2000" dirty="0" smtClean="0"/>
              <a:t>.</a:t>
            </a:r>
            <a:endParaRPr kumimoji="1" lang="ja-JP" altLang="en-US" sz="2000"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a:t>
            </a:fld>
            <a:endParaRPr lang="en-US" dirty="0"/>
          </a:p>
        </p:txBody>
      </p:sp>
      <p:pic>
        <p:nvPicPr>
          <p:cNvPr id="17" name="Picture Placeholder 16"/>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3870" b="3870"/>
          <a:stretch>
            <a:fillRect/>
          </a:stretch>
        </p:blipFill>
        <p:spPr/>
      </p:pic>
    </p:spTree>
    <p:extLst>
      <p:ext uri="{BB962C8B-B14F-4D97-AF65-F5344CB8AC3E}">
        <p14:creationId xmlns:p14="http://schemas.microsoft.com/office/powerpoint/2010/main" val="405607765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pic>
        <p:nvPicPr>
          <p:cNvPr id="18" name="Picture Placeholder 17"/>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551544" y="2274366"/>
            <a:ext cx="3091543" cy="1688343"/>
          </a:xfrm>
          <a:prstGeom prst="rect">
            <a:avLst/>
          </a:prstGeom>
        </p:spPr>
      </p:pic>
      <p:pic>
        <p:nvPicPr>
          <p:cNvPr id="17" name="Picture Placeholder 16"/>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98703" y="6361143"/>
            <a:ext cx="5939452" cy="2184980"/>
          </a:xfrm>
          <a:prstGeom prst="rect">
            <a:avLst/>
          </a:prstGeom>
        </p:spPr>
      </p:pic>
      <p:pic>
        <p:nvPicPr>
          <p:cNvPr id="5" name="Picture Placeholder 4"/>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3744683" y="947057"/>
            <a:ext cx="5426304" cy="4752449"/>
          </a:xfrm>
          <a:prstGeom prst="rect">
            <a:avLst/>
          </a:prstGeom>
        </p:spPr>
      </p:pic>
      <p:pic>
        <p:nvPicPr>
          <p:cNvPr id="13" name="Picture Placeholder 12"/>
          <p:cNvPicPr>
            <a:picLocks noGrp="1" noChangeAspect="1"/>
          </p:cNvPicPr>
          <p:nvPr>
            <p:ph type="pic" sz="quarter" idx="15"/>
          </p:nvPr>
        </p:nvPicPr>
        <p:blipFill>
          <a:blip r:embed="rId6">
            <a:extLst>
              <a:ext uri="{28A0092B-C50C-407E-A947-70E740481C1C}">
                <a14:useLocalDpi xmlns:a14="http://schemas.microsoft.com/office/drawing/2010/main" val="0"/>
              </a:ext>
            </a:extLst>
          </a:blip>
          <a:stretch>
            <a:fillRect/>
          </a:stretch>
        </p:blipFill>
        <p:spPr>
          <a:xfrm>
            <a:off x="9272583" y="947056"/>
            <a:ext cx="8777740" cy="3829504"/>
          </a:xfrm>
          <a:prstGeom prst="rect">
            <a:avLst/>
          </a:prstGeom>
        </p:spPr>
      </p:pic>
      <p:sp>
        <p:nvSpPr>
          <p:cNvPr id="12" name="Slide Number Placeholder 11"/>
          <p:cNvSpPr>
            <a:spLocks noGrp="1"/>
          </p:cNvSpPr>
          <p:nvPr>
            <p:ph type="sldNum" sz="quarter" idx="11"/>
          </p:nvPr>
        </p:nvSpPr>
        <p:spPr/>
        <p:txBody>
          <a:bodyPr/>
          <a:lstStyle/>
          <a:p>
            <a:fld id="{03EB59E2-90B9-4CD3-AC74-D672227E13C3}" type="slidenum">
              <a:rPr lang="en-US" smtClean="0"/>
              <a:pPr/>
              <a:t>8</a:t>
            </a:fld>
            <a:endParaRPr lang="en-US" dirty="0"/>
          </a:p>
        </p:txBody>
      </p:sp>
      <p:pic>
        <p:nvPicPr>
          <p:cNvPr id="16" name="Picture Placeholder 15"/>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t="21435" b="21435"/>
          <a:stretch>
            <a:fillRect/>
          </a:stretch>
        </p:blipFill>
        <p:spPr/>
      </p:pic>
      <p:pic>
        <p:nvPicPr>
          <p:cNvPr id="22" name="Picture Placeholder 21"/>
          <p:cNvPicPr>
            <a:picLocks noGrp="1" noChangeAspect="1"/>
          </p:cNvPicPr>
          <p:nvPr>
            <p:ph type="pic" sz="quarter" idx="16"/>
          </p:nvPr>
        </p:nvPicPr>
        <p:blipFill>
          <a:blip r:embed="rId8">
            <a:extLst>
              <a:ext uri="{28A0092B-C50C-407E-A947-70E740481C1C}">
                <a14:useLocalDpi xmlns:a14="http://schemas.microsoft.com/office/drawing/2010/main" val="0"/>
              </a:ext>
            </a:extLst>
          </a:blip>
          <a:srcRect l="6269" r="6269"/>
          <a:stretch>
            <a:fillRect/>
          </a:stretch>
        </p:blipFill>
        <p:spPr>
          <a:xfrm>
            <a:off x="6120560" y="6361143"/>
            <a:ext cx="3093778" cy="4040934"/>
          </a:xfrm>
        </p:spPr>
      </p:pic>
    </p:spTree>
    <p:extLst>
      <p:ext uri="{BB962C8B-B14F-4D97-AF65-F5344CB8AC3E}">
        <p14:creationId xmlns:p14="http://schemas.microsoft.com/office/powerpoint/2010/main" val="3296862449"/>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86853" y="0"/>
            <a:ext cx="17236850" cy="7920112"/>
          </a:xfrm>
          <a:prstGeom prst="rect">
            <a:avLst/>
          </a:prstGeom>
        </p:spPr>
      </p:pic>
      <p:sp>
        <p:nvSpPr>
          <p:cNvPr id="14" name="Text Placeholder 13"/>
          <p:cNvSpPr>
            <a:spLocks noGrp="1"/>
          </p:cNvSpPr>
          <p:nvPr>
            <p:ph type="body" sz="quarter" idx="12"/>
          </p:nvPr>
        </p:nvSpPr>
        <p:spPr>
          <a:xfrm>
            <a:off x="0" y="7920112"/>
            <a:ext cx="15613039" cy="2014136"/>
          </a:xfrm>
        </p:spPr>
        <p:txBody>
          <a:bodyPr/>
          <a:lstStyle/>
          <a:p>
            <a:endParaRPr kumimoji="1" lang="ja-JP" altLang="en-US" dirty="0"/>
          </a:p>
        </p:txBody>
      </p:sp>
      <p:sp>
        <p:nvSpPr>
          <p:cNvPr id="13" name="Title 12"/>
          <p:cNvSpPr>
            <a:spLocks noGrp="1"/>
          </p:cNvSpPr>
          <p:nvPr>
            <p:ph type="title"/>
          </p:nvPr>
        </p:nvSpPr>
        <p:spPr>
          <a:xfrm>
            <a:off x="172663" y="8385617"/>
            <a:ext cx="15440376" cy="1083126"/>
          </a:xfrm>
        </p:spPr>
        <p:txBody>
          <a:bodyPr/>
          <a:lstStyle/>
          <a:p>
            <a:r>
              <a:rPr kumimoji="1" lang="en-US" altLang="ja-JP" dirty="0">
                <a:solidFill>
                  <a:schemeClr val="accent1"/>
                </a:solidFill>
              </a:rPr>
              <a:t>02</a:t>
            </a:r>
            <a:r>
              <a:rPr kumimoji="1" lang="en-US" altLang="ja-JP" dirty="0" smtClean="0"/>
              <a:t> MICROSOFT ORLEANS</a:t>
            </a:r>
            <a:endParaRPr kumimoji="1" lang="ja-JP" altLang="en-US" dirty="0"/>
          </a:p>
        </p:txBody>
      </p:sp>
    </p:spTree>
    <p:extLst>
      <p:ext uri="{BB962C8B-B14F-4D97-AF65-F5344CB8AC3E}">
        <p14:creationId xmlns:p14="http://schemas.microsoft.com/office/powerpoint/2010/main" val="325874959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theme/theme1.xml><?xml version="1.0" encoding="utf-8"?>
<a:theme xmlns:a="http://schemas.openxmlformats.org/drawingml/2006/main" name="Contents">
  <a:themeElements>
    <a:clrScheme name="Castor">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Castor">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Header and Footer">
  <a:themeElements>
    <a:clrScheme name="Custom 1">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B">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14993</TotalTime>
  <Words>656</Words>
  <Application>Microsoft Office PowerPoint</Application>
  <PresentationFormat>Custom</PresentationFormat>
  <Paragraphs>139</Paragraphs>
  <Slides>21</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ＭＳ Ｐゴシック</vt:lpstr>
      <vt:lpstr>Arial</vt:lpstr>
      <vt:lpstr>Calibri</vt:lpstr>
      <vt:lpstr>Roboto</vt:lpstr>
      <vt:lpstr>Roboto Bold</vt:lpstr>
      <vt:lpstr>Spica Neue P</vt:lpstr>
      <vt:lpstr>Spica Neue P Light</vt:lpstr>
      <vt:lpstr>Wingdings</vt:lpstr>
      <vt:lpstr>Contents</vt:lpstr>
      <vt:lpstr>No Header and Footer</vt:lpstr>
      <vt:lpstr>Building Distributed Applications using  Microsoft Orleans</vt:lpstr>
      <vt:lpstr>LET’S BEGIN NOW!</vt:lpstr>
      <vt:lpstr>INTRODUCTION!</vt:lpstr>
      <vt:lpstr>AGENDA</vt:lpstr>
      <vt:lpstr>01 ACTOR MODEL</vt:lpstr>
      <vt:lpstr>THREADING, CONCURRENCY AND PARALLELISM</vt:lpstr>
      <vt:lpstr>ACTOR MODEL</vt:lpstr>
      <vt:lpstr>ACTOR MODEL FRAMEWORK</vt:lpstr>
      <vt:lpstr>02 MICROSOFT ORLEANS</vt:lpstr>
      <vt:lpstr>GOALS</vt:lpstr>
      <vt:lpstr>OVERVIEW</vt:lpstr>
      <vt:lpstr>03 ORLEANS COMPONENTS</vt:lpstr>
      <vt:lpstr>PowerPoint Presentation</vt:lpstr>
      <vt:lpstr>SILOS</vt:lpstr>
      <vt:lpstr>04 DEPLOYMENT</vt:lpstr>
      <vt:lpstr>DEPLOYMENTS</vt:lpstr>
      <vt:lpstr>05 DASHBOARD</vt:lpstr>
      <vt:lpstr>PowerPoint Presentation</vt:lpstr>
      <vt:lpstr>06 DEMO</vt:lpstr>
      <vt:lpstr>RESOURCES</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Castor</dc:title>
  <dc:creator/>
  <cp:lastModifiedBy>Praveen Raghuvanshi</cp:lastModifiedBy>
  <cp:revision>352</cp:revision>
  <dcterms:created xsi:type="dcterms:W3CDTF">2015-08-02T15:43:04Z</dcterms:created>
  <dcterms:modified xsi:type="dcterms:W3CDTF">2021-05-16T18:15:33Z</dcterms:modified>
</cp:coreProperties>
</file>