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9"/>
  </p:notesMasterIdLst>
  <p:sldIdLst>
    <p:sldId id="335" r:id="rId3"/>
    <p:sldId id="338" r:id="rId4"/>
    <p:sldId id="336" r:id="rId5"/>
    <p:sldId id="337" r:id="rId6"/>
    <p:sldId id="352" r:id="rId7"/>
    <p:sldId id="353" r:id="rId8"/>
    <p:sldId id="339" r:id="rId9"/>
    <p:sldId id="347" r:id="rId10"/>
    <p:sldId id="341" r:id="rId11"/>
    <p:sldId id="349" r:id="rId12"/>
    <p:sldId id="356" r:id="rId13"/>
    <p:sldId id="355" r:id="rId14"/>
    <p:sldId id="343" r:id="rId15"/>
    <p:sldId id="354" r:id="rId16"/>
    <p:sldId id="344" r:id="rId17"/>
    <p:sldId id="345" r:id="rId18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14" y="77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it.ly/35IcuYA" TargetMode="External"/><Relationship Id="rId4" Type="http://schemas.openxmlformats.org/officeDocument/2006/relationships/hyperlink" Target="https://github.com/praveenraghuvanshi/tech-sessions/tree/master/08022022-Developer-Week-202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4194" y="3188910"/>
            <a:ext cx="15679611" cy="3907591"/>
          </a:xfrm>
        </p:spPr>
        <p:txBody>
          <a:bodyPr/>
          <a:lstStyle/>
          <a:p>
            <a:r>
              <a:rPr lang="en-US" altLang="ja-JP" dirty="0"/>
              <a:t>Cricket Analytics And Prediction </a:t>
            </a:r>
            <a:br>
              <a:rPr lang="en-US" altLang="ja-JP" dirty="0"/>
            </a:b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304194" y="5880473"/>
            <a:ext cx="15679611" cy="1790855"/>
          </a:xfrm>
        </p:spPr>
        <p:txBody>
          <a:bodyPr>
            <a:normAutofit/>
          </a:bodyPr>
          <a:lstStyle/>
          <a:p>
            <a:r>
              <a:rPr kumimoji="1" lang="en-US" altLang="ja-JP" sz="7200" dirty="0" err="1">
                <a:solidFill>
                  <a:schemeClr val="accent1"/>
                </a:solidFill>
              </a:rPr>
              <a:t>ML.Net</a:t>
            </a:r>
            <a:endParaRPr kumimoji="1" lang="ja-JP" altLang="en-US" sz="7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Praveen Raghuvanshi</a:t>
            </a:r>
          </a:p>
          <a:p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C475363-CC30-4F44-9DF2-B6812013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77" y="616921"/>
            <a:ext cx="7689246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extLst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API(</a:t>
            </a:r>
            <a:r>
              <a:rPr kumimoji="1" lang="en-US" altLang="ja-JP" dirty="0" err="1">
                <a:solidFill>
                  <a:srgbClr val="FF0000"/>
                </a:solidFill>
              </a:rPr>
              <a:t>Jupyter</a:t>
            </a:r>
            <a:r>
              <a:rPr kumimoji="1" lang="en-US" altLang="ja-JP" dirty="0">
                <a:solidFill>
                  <a:srgbClr val="FF0000"/>
                </a:solidFill>
              </a:rPr>
              <a:t> Notebook)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89" y="3194887"/>
            <a:ext cx="8405141" cy="68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Model Builder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5" y="4506686"/>
            <a:ext cx="1687938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- </a:t>
            </a:r>
            <a:r>
              <a:rPr kumimoji="1" lang="en-US" altLang="ja-JP" dirty="0" err="1">
                <a:solidFill>
                  <a:srgbClr val="FF0000"/>
                </a:solidFill>
              </a:rPr>
              <a:t>WebApp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80" y="3025072"/>
            <a:ext cx="13508752" cy="69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06</a:t>
            </a:r>
            <a:r>
              <a:rPr kumimoji="1" lang="en-US" altLang="ja-JP" dirty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98286" y="928914"/>
            <a:ext cx="9743440" cy="8244115"/>
          </a:xfrm>
        </p:spPr>
        <p:txBody>
          <a:bodyPr/>
          <a:lstStyle/>
          <a:p>
            <a:r>
              <a:rPr kumimoji="1" lang="en-US" altLang="ja-JP" dirty="0"/>
              <a:t>IMPROVEMENT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325496" y="928914"/>
            <a:ext cx="6222273" cy="824411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Large Dataset</a:t>
            </a:r>
          </a:p>
          <a:p>
            <a:r>
              <a:rPr kumimoji="1" lang="en-US" altLang="ja-JP" sz="3200" dirty="0"/>
              <a:t> Feature selection strategies</a:t>
            </a:r>
          </a:p>
          <a:p>
            <a:r>
              <a:rPr kumimoji="1" lang="en-US" altLang="ja-JP" sz="32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94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/>
              <a:t>RESOURCE</a:t>
            </a:r>
            <a:r>
              <a:rPr kumimoji="1"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499900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Started: </a:t>
            </a:r>
            <a:r>
              <a:rPr lang="en-US" sz="3600" dirty="0">
                <a:hlinkClick r:id="rId3"/>
              </a:rPr>
              <a:t>https://dotnet.microsoft.com/apps/machinelearning-ai/ml-dotnet</a:t>
            </a:r>
            <a:endParaRPr lang="en-US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Slides and Source: </a:t>
            </a:r>
            <a:r>
              <a:rPr lang="en-US" sz="3600" dirty="0">
                <a:hlinkClick r:id="rId4"/>
              </a:rPr>
              <a:t>https://github.com/praveenraghuvanshi/tech-sessions/tree/master/08022022-Developer-Week-2022</a:t>
            </a:r>
            <a:endParaRPr lang="en-US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Short URL: </a:t>
            </a:r>
            <a:r>
              <a:rPr lang="en-US" sz="3600" dirty="0">
                <a:hlinkClick r:id="rId5"/>
              </a:rPr>
              <a:t>https://bit.ly/35IcuYA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https://linktr.ee/praveenraghuvanshi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err="1"/>
              <a:t>Github</a:t>
            </a:r>
            <a:r>
              <a:rPr kumimoji="1" lang="en-US" altLang="ja-JP" sz="3600" dirty="0"/>
              <a:t>: </a:t>
            </a:r>
            <a:r>
              <a:rPr kumimoji="1" lang="en-US" altLang="ja-JP" sz="3600" dirty="0" err="1"/>
              <a:t>praveenraghuvanshi</a:t>
            </a:r>
            <a:endParaRPr kumimoji="1" lang="ja-JP" altLang="en-US" sz="3600" dirty="0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70CA33C-33A6-4B8E-A358-1CE591E86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4456667"/>
            <a:ext cx="9760035" cy="45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Data Cleaning and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INTRODUCTION</a:t>
            </a:r>
            <a:r>
              <a:rPr kumimoji="1" lang="en-US" altLang="ja-JP" dirty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/>
              <a:t>Cloud Architect @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682" y="6710967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Formats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 </a:t>
            </a:r>
            <a:r>
              <a:rPr kumimoji="1" lang="en-US" altLang="ja-JP" dirty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 Perform Analysis on cricket dataset</a:t>
            </a:r>
          </a:p>
          <a:p>
            <a:r>
              <a:rPr kumimoji="1" lang="en-US" altLang="ja-JP" sz="3200" dirty="0"/>
              <a:t> Predict the score on a specific ball till 6 overs</a:t>
            </a:r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5781" y="4776560"/>
            <a:ext cx="8441773" cy="301171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TOOLS 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FRAMEWORKS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" y="953848"/>
            <a:ext cx="3183005" cy="357641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" y="4948269"/>
            <a:ext cx="3513180" cy="123046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417"/>
            <a:ext cx="5470433" cy="1998593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21" y="6282417"/>
            <a:ext cx="3789046" cy="3789046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5" y="743766"/>
            <a:ext cx="5538651" cy="553865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3" y="60287"/>
            <a:ext cx="4605147" cy="4605147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8" r="27348"/>
          <a:stretch>
            <a:fillRect/>
          </a:stretch>
        </p:blipFill>
        <p:spPr>
          <a:xfrm>
            <a:off x="13967748" y="1487312"/>
            <a:ext cx="4320252" cy="3178124"/>
          </a:xfrm>
        </p:spPr>
      </p:pic>
    </p:spTree>
    <p:extLst>
      <p:ext uri="{BB962C8B-B14F-4D97-AF65-F5344CB8AC3E}">
        <p14:creationId xmlns:p14="http://schemas.microsoft.com/office/powerpoint/2010/main" val="3497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7" y="111136"/>
            <a:ext cx="4140931" cy="1000590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3181081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Source: Cricksheet.org</a:t>
            </a:r>
          </a:p>
          <a:p>
            <a:r>
              <a:rPr kumimoji="1" lang="en-US" altLang="ja-JP" dirty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5328488"/>
            <a:ext cx="6767286" cy="436415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 Duration: 2017 – 2021</a:t>
            </a:r>
          </a:p>
          <a:p>
            <a:r>
              <a:rPr kumimoji="1" lang="en-US" altLang="ja-JP" sz="2800" dirty="0"/>
              <a:t> Matches : 1010</a:t>
            </a:r>
          </a:p>
          <a:p>
            <a:r>
              <a:rPr kumimoji="1" lang="en-US" altLang="ja-JP" sz="2800" dirty="0"/>
              <a:t> Teams: 56</a:t>
            </a:r>
          </a:p>
          <a:p>
            <a:r>
              <a:rPr kumimoji="1" lang="en-US" altLang="ja-JP" sz="2800" dirty="0"/>
              <a:t> Columns: 22</a:t>
            </a:r>
          </a:p>
          <a:p>
            <a:r>
              <a:rPr kumimoji="1" lang="en-US" altLang="ja-JP" sz="2800" dirty="0"/>
              <a:t> Records: 231 K</a:t>
            </a:r>
          </a:p>
          <a:p>
            <a:r>
              <a:rPr kumimoji="1" lang="en-US" altLang="ja-JP" sz="2800" dirty="0"/>
              <a:t> Mix of number and strings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63" y="150324"/>
            <a:ext cx="4138287" cy="99995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</a:t>
            </a:r>
            <a:r>
              <a:rPr kumimoji="1" lang="en-US" altLang="ja-JP" dirty="0">
                <a:solidFill>
                  <a:srgbClr val="FF0000"/>
                </a:solidFill>
              </a:rPr>
              <a:t>Cleaning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774336" y="3538876"/>
            <a:ext cx="9310189" cy="4481717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 Filter dataset to include records till 6 over. Low memory and fast execution</a:t>
            </a:r>
          </a:p>
          <a:p>
            <a:r>
              <a:rPr kumimoji="1" lang="en-US" altLang="ja-JP" sz="2800" dirty="0"/>
              <a:t> Check for Null Values</a:t>
            </a:r>
          </a:p>
          <a:p>
            <a:r>
              <a:rPr kumimoji="1" lang="en-US" altLang="ja-JP" sz="2800" dirty="0"/>
              <a:t> Aggregation : Score per ball </a:t>
            </a:r>
            <a:r>
              <a:rPr kumimoji="1" lang="en-US" altLang="ja-JP" sz="2800" dirty="0">
                <a:sym typeface="Wingdings" panose="05000000000000000000" pitchFamily="2" charset="2"/>
              </a:rPr>
              <a:t>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runs_off_bat</a:t>
            </a:r>
            <a:r>
              <a:rPr kumimoji="1" lang="en-US" altLang="ja-JP" sz="2800" dirty="0"/>
              <a:t> + extras</a:t>
            </a:r>
          </a:p>
          <a:p>
            <a:r>
              <a:rPr kumimoji="1" lang="en-US" altLang="ja-JP" sz="2800" dirty="0"/>
              <a:t> Cumulative sum : Total Score per ball</a:t>
            </a:r>
          </a:p>
          <a:p>
            <a:r>
              <a:rPr kumimoji="1" lang="en-US" altLang="ja-JP" sz="2800" dirty="0"/>
              <a:t> Remove features/columns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5" y="415335"/>
            <a:ext cx="6727377" cy="945764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Predictio</a:t>
            </a:r>
            <a:r>
              <a:rPr kumimoji="1" lang="en-US" altLang="ja-JP" dirty="0">
                <a:solidFill>
                  <a:srgbClr val="FF0000"/>
                </a:solidFill>
              </a:rPr>
              <a:t>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2571070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Regression Problem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4871287"/>
            <a:ext cx="8056154" cy="4311901"/>
          </a:xfrm>
        </p:spPr>
        <p:txBody>
          <a:bodyPr>
            <a:noAutofit/>
          </a:bodyPr>
          <a:lstStyle/>
          <a:p>
            <a:r>
              <a:rPr lang="en-US" sz="2800" dirty="0"/>
              <a:t> Define Classes : Match, </a:t>
            </a:r>
            <a:r>
              <a:rPr lang="en-US" sz="2800" dirty="0" err="1"/>
              <a:t>MatchScorePrediction</a:t>
            </a:r>
            <a:endParaRPr lang="en-US" sz="2800" dirty="0"/>
          </a:p>
          <a:p>
            <a:r>
              <a:rPr lang="en-US" sz="2800" dirty="0"/>
              <a:t> Load Dataset</a:t>
            </a:r>
          </a:p>
          <a:p>
            <a:r>
              <a:rPr lang="en-US" sz="2800" dirty="0"/>
              <a:t> Split Dataset: Train/Test : 80/20</a:t>
            </a:r>
          </a:p>
          <a:p>
            <a:r>
              <a:rPr lang="en-US" sz="2800" dirty="0"/>
              <a:t> One Hot Encoding </a:t>
            </a:r>
          </a:p>
          <a:p>
            <a:r>
              <a:rPr lang="en-US" sz="2800" dirty="0"/>
              <a:t> Model Algorithm : </a:t>
            </a:r>
            <a:r>
              <a:rPr lang="en-US" sz="2800" dirty="0" err="1"/>
              <a:t>FastTree</a:t>
            </a:r>
            <a:endParaRPr lang="en-US" sz="2800" dirty="0"/>
          </a:p>
          <a:p>
            <a:r>
              <a:rPr lang="en-US" sz="2800" dirty="0"/>
              <a:t> Train </a:t>
            </a:r>
            <a:r>
              <a:rPr lang="en-US" sz="2800" dirty="0">
                <a:sym typeface="Wingdings" panose="05000000000000000000" pitchFamily="2" charset="2"/>
              </a:rPr>
              <a:t> Evaluate  Predict the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15195</TotalTime>
  <Words>416</Words>
  <Application>Microsoft Office PowerPoint</Application>
  <PresentationFormat>Custom</PresentationFormat>
  <Paragraphs>100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Cricket Analytics And Prediction  </vt:lpstr>
      <vt:lpstr>AGENDA</vt:lpstr>
      <vt:lpstr>INTRODUCTION!</vt:lpstr>
      <vt:lpstr>PowerPoint Presentation</vt:lpstr>
      <vt:lpstr>PROBLEM  STATEMENT</vt:lpstr>
      <vt:lpstr>TOOLS AND FRAMEWORKS</vt:lpstr>
      <vt:lpstr>Dataset</vt:lpstr>
      <vt:lpstr>Data Cleaning</vt:lpstr>
      <vt:lpstr>Prediction</vt:lpstr>
      <vt:lpstr>ML.Net – API(Jupyter Notebook)</vt:lpstr>
      <vt:lpstr>ML.Net – Model Builder</vt:lpstr>
      <vt:lpstr>ML.Net - WebApp</vt:lpstr>
      <vt:lpstr>06 DEMO</vt:lpstr>
      <vt:lpstr>IMPROVEMENTS</vt:lpstr>
      <vt:lpstr>RESOURCES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Raghuvanshi, Praveen</cp:lastModifiedBy>
  <cp:revision>291</cp:revision>
  <dcterms:created xsi:type="dcterms:W3CDTF">2015-08-02T15:43:04Z</dcterms:created>
  <dcterms:modified xsi:type="dcterms:W3CDTF">2022-02-08T16:07:18Z</dcterms:modified>
</cp:coreProperties>
</file>