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7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43" r:id="rId13"/>
    <p:sldId id="354" r:id="rId14"/>
    <p:sldId id="344" r:id="rId15"/>
    <p:sldId id="345" r:id="rId1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4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raveenraghuvanshi/tech-sessions/tree/master/16062021-Global-AI-Community-202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  <p:pic>
        <p:nvPicPr>
          <p:cNvPr id="1026" name="Picture 2" descr="Global AI On Tour - 10 cities - 57 session - +48 hou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2" y="249710"/>
            <a:ext cx="320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80" y="4950527"/>
            <a:ext cx="8574475" cy="4232661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API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1" y="4950527"/>
            <a:ext cx="8634763" cy="2767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416868" cy="8244115"/>
          </a:xfrm>
        </p:spPr>
        <p:txBody>
          <a:bodyPr/>
          <a:lstStyle/>
          <a:p>
            <a:r>
              <a:rPr kumimoji="1" lang="en-US" altLang="ja-JP" dirty="0" smtClean="0"/>
              <a:t>IMPROVEMENT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038114" y="928914"/>
            <a:ext cx="6509656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 Large Dataset</a:t>
            </a:r>
          </a:p>
          <a:p>
            <a:r>
              <a:rPr kumimoji="1" lang="en-US" altLang="ja-JP" sz="3200" dirty="0" smtClean="0"/>
              <a:t> Feature selection strategies</a:t>
            </a:r>
          </a:p>
          <a:p>
            <a:r>
              <a:rPr kumimoji="1" lang="en-US" altLang="ja-JP" sz="320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dotnet.microsoft.com/apps/machinelearning-ai/ml-dotnet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and Source: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github.com/praveenraghuvanshi/tech-sessions/tree/master/16062021-Global-AI-Community-2021</a:t>
            </a:r>
            <a:endParaRPr lang="en-US" sz="3600" dirty="0" smtClean="0"/>
          </a:p>
          <a:p>
            <a:pPr algn="l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34" y="5142298"/>
            <a:ext cx="10058400" cy="4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Exploratory Data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Formats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 Perform Exploratory Data Analysis(EDA)  on T20 dataset</a:t>
            </a:r>
          </a:p>
          <a:p>
            <a:r>
              <a:rPr kumimoji="1" lang="en-US" altLang="ja-JP" sz="3200" dirty="0" smtClean="0"/>
              <a:t> Predict the team score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TOOLS AND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4" y="6361142"/>
            <a:ext cx="5470433" cy="1998593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4" y="60288"/>
            <a:ext cx="5386138" cy="538613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Source: Cricksheet.org</a:t>
            </a:r>
          </a:p>
          <a:p>
            <a:r>
              <a:rPr kumimoji="1" lang="en-US" altLang="ja-JP" dirty="0" smtClean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Duration: 2017 – 2021</a:t>
            </a:r>
          </a:p>
          <a:p>
            <a:r>
              <a:rPr kumimoji="1" lang="en-US" altLang="ja-JP" dirty="0" smtClean="0"/>
              <a:t>Matches : 1010</a:t>
            </a:r>
          </a:p>
          <a:p>
            <a:r>
              <a:rPr kumimoji="1" lang="en-US" altLang="ja-JP" dirty="0" smtClean="0"/>
              <a:t>Teams: 56</a:t>
            </a:r>
          </a:p>
          <a:p>
            <a:r>
              <a:rPr kumimoji="1" lang="en-US" altLang="ja-JP" dirty="0" smtClean="0"/>
              <a:t>Columns: 22</a:t>
            </a:r>
          </a:p>
          <a:p>
            <a:r>
              <a:rPr kumimoji="1" lang="en-US" altLang="ja-JP" dirty="0" smtClean="0"/>
              <a:t>Records: 231 K</a:t>
            </a:r>
          </a:p>
          <a:p>
            <a:r>
              <a:rPr kumimoji="1" lang="en-US" altLang="ja-JP" dirty="0" smtClean="0"/>
              <a:t>Mix of number and strings</a:t>
            </a:r>
          </a:p>
          <a:p>
            <a:r>
              <a:rPr kumimoji="1" lang="en-US" altLang="ja-JP" dirty="0" smtClean="0"/>
              <a:t>Contained Null Values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Cleaning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 Filter dataset to include records till 6 over. Low memory and fast execution</a:t>
            </a:r>
          </a:p>
          <a:p>
            <a:r>
              <a:rPr kumimoji="1" lang="en-US" altLang="ja-JP" sz="2800" dirty="0" smtClean="0"/>
              <a:t> Check for Null Values</a:t>
            </a:r>
          </a:p>
          <a:p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Aggregation : </a:t>
            </a:r>
            <a:r>
              <a:rPr kumimoji="1" lang="en-US" altLang="ja-JP" sz="2800" dirty="0" smtClean="0"/>
              <a:t>Score per ball </a:t>
            </a:r>
            <a:r>
              <a:rPr kumimoji="1" lang="en-US" altLang="ja-JP" sz="2800" dirty="0" smtClean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runs_off_bat</a:t>
            </a:r>
            <a:r>
              <a:rPr kumimoji="1" lang="en-US" altLang="ja-JP" sz="2800" dirty="0" smtClean="0"/>
              <a:t> + extras</a:t>
            </a:r>
          </a:p>
          <a:p>
            <a:r>
              <a:rPr kumimoji="1" lang="en-US" altLang="ja-JP" sz="2800" dirty="0" smtClean="0"/>
              <a:t> </a:t>
            </a:r>
            <a:r>
              <a:rPr kumimoji="1" lang="en-US" altLang="ja-JP" sz="2800" dirty="0"/>
              <a:t>Cumulative sum </a:t>
            </a:r>
            <a:r>
              <a:rPr kumimoji="1" lang="en-US" altLang="ja-JP" sz="2800" dirty="0" smtClean="0"/>
              <a:t>: </a:t>
            </a:r>
            <a:r>
              <a:rPr kumimoji="1" lang="en-US" altLang="ja-JP" sz="2800" dirty="0" smtClean="0"/>
              <a:t>Total </a:t>
            </a:r>
            <a:r>
              <a:rPr kumimoji="1" lang="en-US" altLang="ja-JP" sz="2800" dirty="0" smtClean="0"/>
              <a:t>Score per </a:t>
            </a:r>
            <a:r>
              <a:rPr kumimoji="1" lang="en-US" altLang="ja-JP" sz="2800" dirty="0" smtClean="0"/>
              <a:t>ball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 Remove </a:t>
            </a:r>
            <a:r>
              <a:rPr kumimoji="1" lang="en-US" altLang="ja-JP" sz="2800" dirty="0" smtClean="0"/>
              <a:t>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211150"/>
            <a:ext cx="6767286" cy="1933008"/>
          </a:xfrm>
        </p:spPr>
        <p:txBody>
          <a:bodyPr/>
          <a:lstStyle/>
          <a:p>
            <a:r>
              <a:rPr kumimoji="1" lang="en-US" altLang="ja-JP" dirty="0" smtClean="0"/>
              <a:t>Regression Problem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472180"/>
            <a:ext cx="6767286" cy="3494314"/>
          </a:xfrm>
        </p:spPr>
        <p:txBody>
          <a:bodyPr>
            <a:normAutofit/>
          </a:bodyPr>
          <a:lstStyle/>
          <a:p>
            <a:r>
              <a:rPr lang="en-US" dirty="0" smtClean="0"/>
              <a:t>Define Classes : Match, </a:t>
            </a:r>
            <a:r>
              <a:rPr lang="en-US" dirty="0" err="1" smtClean="0"/>
              <a:t>MatchScorePrediction</a:t>
            </a:r>
            <a:endParaRPr lang="en-US" dirty="0" smtClean="0"/>
          </a:p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Split Dataset: Train/Test : 80/20</a:t>
            </a:r>
          </a:p>
          <a:p>
            <a:r>
              <a:rPr lang="en-US" dirty="0" smtClean="0"/>
              <a:t>One Hot Encoding </a:t>
            </a:r>
          </a:p>
          <a:p>
            <a:r>
              <a:rPr lang="en-US" dirty="0" smtClean="0"/>
              <a:t>Model Algorithm : </a:t>
            </a:r>
            <a:r>
              <a:rPr lang="en-US" dirty="0" err="1" smtClean="0"/>
              <a:t>FastTree</a:t>
            </a:r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 smtClean="0">
                <a:sym typeface="Wingdings" panose="05000000000000000000" pitchFamily="2" charset="2"/>
              </a:rPr>
              <a:t> Evaluate  Predict the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15136</TotalTime>
  <Words>326</Words>
  <Application>Microsoft Office PowerPoint</Application>
  <PresentationFormat>Custom</PresentationFormat>
  <Paragraphs>97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- API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273</cp:revision>
  <dcterms:created xsi:type="dcterms:W3CDTF">2015-08-02T15:43:04Z</dcterms:created>
  <dcterms:modified xsi:type="dcterms:W3CDTF">2021-06-15T11:10:05Z</dcterms:modified>
</cp:coreProperties>
</file>