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notesMasterIdLst>
    <p:notesMasterId r:id="rId21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29" r:id="rId11"/>
    <p:sldId id="318" r:id="rId12"/>
    <p:sldId id="328" r:id="rId13"/>
    <p:sldId id="319" r:id="rId14"/>
    <p:sldId id="320" r:id="rId15"/>
    <p:sldId id="326" r:id="rId16"/>
    <p:sldId id="327" r:id="rId17"/>
    <p:sldId id="321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4" autoAdjust="0"/>
  </p:normalViewPr>
  <p:slideViewPr>
    <p:cSldViewPr snapToGrid="0">
      <p:cViewPr varScale="1">
        <p:scale>
          <a:sx n="70" d="100"/>
          <a:sy n="70" d="100"/>
        </p:scale>
        <p:origin x="116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 Server, Azure SQL Database, Oracle, SQLite, PostgreSQL, Progress, 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SSA is a powerful framework for decomposing the time-series into trend, seasonality and noise components as well as forecasting the future values of the time-series.</a:t>
            </a:r>
          </a:p>
          <a:p>
            <a:endParaRPr lang="en-US" dirty="0" smtClean="0"/>
          </a:p>
          <a:p>
            <a:r>
              <a:rPr lang="en-US" dirty="0" smtClean="0"/>
              <a:t>In principle, SSA performs spectral analysis on the input time-series where each component in the spectrum corresponds to a trend, seasonal or noise component in the time-series. For details of the Singular Spectrum Analysis (SSA), refer to this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6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9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2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7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59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ular_spectrum_analys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docs.microsoft.com/en-us/dotnet/api/microsoft.ml.timeseriescatalog.forecastbyssa?view=ml-dotnet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1512/TechnicalSessions/tree/31052020-virtualmlnet/31052020-virtualmln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veenraghuvanshi/TechnicalSessions/tree/master/31052020-virtualmlnet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hyperlink" Target="https://t.me/joinchat/IifUJQ_PuYT757Turx-nL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slides.ourworldindata.org/2020_pandemic/2020_pandemic#/title-sli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644365" y="277902"/>
            <a:ext cx="6099048" cy="247769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COVID-19 Exploratory Data Analysis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114" y="3951514"/>
            <a:ext cx="8392886" cy="426048"/>
          </a:xfrm>
        </p:spPr>
        <p:txBody>
          <a:bodyPr>
            <a:normAutofit/>
          </a:bodyPr>
          <a:lstStyle/>
          <a:p>
            <a:r>
              <a:rPr lang="en-US" dirty="0" smtClean="0"/>
              <a:t>A Primer on </a:t>
            </a:r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and ML.net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444706"/>
            <a:ext cx="2312961" cy="222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767" y="444706"/>
            <a:ext cx="2273155" cy="21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043694"/>
            <a:ext cx="7189369" cy="3431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675" y="2043695"/>
            <a:ext cx="2908320" cy="3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175" y="2236361"/>
            <a:ext cx="5025433" cy="328313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Vs </a:t>
            </a:r>
            <a:r>
              <a:rPr lang="en-US" dirty="0" err="1" smtClean="0"/>
              <a:t>IDataView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72505"/>
              </p:ext>
            </p:extLst>
          </p:nvPr>
        </p:nvGraphicFramePr>
        <p:xfrm>
          <a:off x="2149565" y="1867021"/>
          <a:ext cx="8087362" cy="435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681">
                  <a:extLst>
                    <a:ext uri="{9D8B030D-6E8A-4147-A177-3AD203B41FA5}">
                      <a16:colId xmlns:a16="http://schemas.microsoft.com/office/drawing/2014/main" val="3920232602"/>
                    </a:ext>
                  </a:extLst>
                </a:gridCol>
                <a:gridCol w="4043681">
                  <a:extLst>
                    <a:ext uri="{9D8B030D-6E8A-4147-A177-3AD203B41FA5}">
                      <a16:colId xmlns:a16="http://schemas.microsoft.com/office/drawing/2014/main" val="1530353186"/>
                    </a:ext>
                  </a:extLst>
                </a:gridCol>
              </a:tblGrid>
              <a:tr h="371336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IDataView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6891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2900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</a:t>
                      </a:r>
                      <a:r>
                        <a:rPr lang="en-US" dirty="0" err="1" smtClean="0"/>
                        <a:t>IEnumerable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457069"/>
                  </a:ext>
                </a:extLst>
              </a:tr>
              <a:tr h="6409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 interested in Data science (Exploration)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Devs</a:t>
                      </a:r>
                      <a:r>
                        <a:rPr lang="en-US" dirty="0" smtClean="0"/>
                        <a:t> interested</a:t>
                      </a:r>
                      <a:r>
                        <a:rPr lang="en-US" baseline="0" dirty="0" smtClean="0"/>
                        <a:t> in ML (Prediction)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05853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Schemaless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bound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5005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r>
                        <a:rPr lang="en-US" baseline="0" dirty="0" smtClean="0"/>
                        <a:t>ly loaded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59668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based, forward only cursor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606772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random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28011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debug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debug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3504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only Csv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Csv, </a:t>
                      </a:r>
                      <a:r>
                        <a:rPr lang="en-US" baseline="0" dirty="0" err="1" smtClean="0"/>
                        <a:t>IEnumerable</a:t>
                      </a:r>
                      <a:r>
                        <a:rPr lang="en-US" baseline="0" dirty="0" smtClean="0"/>
                        <a:t>, Relational DB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602575"/>
                  </a:ext>
                </a:extLst>
              </a:tr>
              <a:tr h="371336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Arrow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5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62295" y="2426208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 – </a:t>
            </a:r>
            <a:r>
              <a:rPr lang="en-US" sz="2800" dirty="0" err="1" smtClean="0"/>
              <a:t>MLContext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Predicting </a:t>
            </a:r>
            <a:r>
              <a:rPr lang="en-US" sz="2800" dirty="0" smtClean="0"/>
              <a:t>confirmed cases </a:t>
            </a:r>
            <a:r>
              <a:rPr lang="en-US" sz="2800" dirty="0"/>
              <a:t>in next 7 </a:t>
            </a:r>
            <a:r>
              <a:rPr lang="en-US" sz="2800" dirty="0" smtClean="0"/>
              <a:t>days</a:t>
            </a:r>
            <a:endParaRPr lang="en-US" sz="2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934456" y="1941576"/>
            <a:ext cx="6144769" cy="1734312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hlinkClick r:id="rId3"/>
              </a:rPr>
              <a:t>Single </a:t>
            </a:r>
            <a:r>
              <a:rPr lang="en-US" sz="2800" dirty="0">
                <a:hlinkClick r:id="rId3"/>
              </a:rPr>
              <a:t>Spectrum Analysis</a:t>
            </a:r>
            <a:endParaRPr lang="en-US" sz="2800" dirty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4"/>
              </a:rPr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Xplot</a:t>
            </a:r>
            <a:r>
              <a:rPr lang="en-US" sz="2800" dirty="0" smtClean="0"/>
              <a:t> – </a:t>
            </a:r>
            <a:r>
              <a:rPr lang="en-US" sz="2800" dirty="0" err="1" smtClean="0"/>
              <a:t>Plotly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2062"/>
            <a:ext cx="3814354" cy="322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163" y="1882063"/>
            <a:ext cx="5974598" cy="32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97211"/>
            <a:ext cx="4276600" cy="315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48" y="1897211"/>
            <a:ext cx="4284471" cy="3153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3600"/>
            <a:ext cx="9579430" cy="2177142"/>
          </a:xfrm>
        </p:spPr>
        <p:txBody>
          <a:bodyPr>
            <a:normAutofit lnSpcReduction="10000"/>
          </a:bodyPr>
          <a:lstStyle/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sz="2800" dirty="0" smtClean="0">
              <a:hlinkClick r:id="rId3"/>
            </a:endParaRPr>
          </a:p>
          <a:p>
            <a:pPr marL="201168" lvl="1" indent="0" fontAlgn="base">
              <a:lnSpc>
                <a:spcPct val="120000"/>
              </a:lnSpc>
              <a:buNone/>
            </a:pP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github.com/praveenraghuvanshi/TechnicalSessions/tree/master/31052020-virtualmlnet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>
                <a:hlinkClick r:id="rId4"/>
              </a:rPr>
              <a:t>://</a:t>
            </a:r>
            <a:r>
              <a:rPr lang="en-US" sz="8000" smtClean="0">
                <a:hlinkClick r:id="rId4"/>
              </a:rPr>
              <a:t>github.com/praveenraghuvanshi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ithub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099" y="3825240"/>
            <a:ext cx="479672" cy="50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- Alexander and Jon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</a:t>
            </a:r>
            <a:r>
              <a:rPr lang="en-US" sz="3200" dirty="0" err="1" smtClean="0"/>
              <a:t>Excella</a:t>
            </a:r>
            <a:r>
              <a:rPr lang="en-US" sz="3200" dirty="0" smtClean="0"/>
              <a:t> and </a:t>
            </a:r>
            <a:r>
              <a:rPr lang="en-US" sz="3200" dirty="0" err="1" smtClean="0"/>
              <a:t>Wintellect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343" y="1824441"/>
            <a:ext cx="8971948" cy="4258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343" y="1824441"/>
            <a:ext cx="2800976" cy="425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00" y="2002536"/>
            <a:ext cx="4838011" cy="3415066"/>
          </a:xfrm>
        </p:spPr>
      </p:pic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Source: https</a:t>
            </a:r>
            <a:r>
              <a:rPr lang="en-US" dirty="0">
                <a:hlinkClick r:id="rId4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1" y="2002536"/>
            <a:ext cx="4828032" cy="3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92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69" y="2249486"/>
            <a:ext cx="3879611" cy="322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89" y="1944687"/>
            <a:ext cx="547193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3956</TotalTime>
  <Words>555</Words>
  <Application>Microsoft Office PowerPoint</Application>
  <PresentationFormat>Widescreen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COVID-19 Exploratory Data Analysis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DataFrame</vt:lpstr>
      <vt:lpstr>.Net DataFrame </vt:lpstr>
      <vt:lpstr>.Net DataFrame Vs IDataView</vt:lpstr>
      <vt:lpstr>ML.Net</vt:lpstr>
      <vt:lpstr>Visualization</vt:lpstr>
      <vt:lpstr>Dataframe </vt:lpstr>
      <vt:lpstr>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280</cp:revision>
  <dcterms:created xsi:type="dcterms:W3CDTF">2019-06-28T17:38:08Z</dcterms:created>
  <dcterms:modified xsi:type="dcterms:W3CDTF">2020-07-06T16:26:13Z</dcterms:modified>
</cp:coreProperties>
</file>