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24"/>
  </p:notesMasterIdLst>
  <p:handoutMasterIdLst>
    <p:handoutMasterId r:id="rId25"/>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55" r:id="rId17"/>
    <p:sldId id="356" r:id="rId18"/>
    <p:sldId id="357" r:id="rId19"/>
    <p:sldId id="358" r:id="rId20"/>
    <p:sldId id="361" r:id="rId21"/>
    <p:sldId id="360" r:id="rId22"/>
    <p:sldId id="338" r:id="rId2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84398" autoAdjust="0"/>
  </p:normalViewPr>
  <p:slideViewPr>
    <p:cSldViewPr snapToGrid="0" showGuides="1">
      <p:cViewPr varScale="1">
        <p:scale>
          <a:sx n="50" d="100"/>
          <a:sy n="50" d="100"/>
        </p:scale>
        <p:origin x="998" y="29"/>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2021/5/17</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662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77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044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2.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 id="2147483777" r:id="rId5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otnet.github.io/orleans/" TargetMode="External"/><Relationship Id="rId7" Type="http://schemas.openxmlformats.org/officeDocument/2006/relationships/hyperlink" Target="https://github.com/praveenraghuvanshi/tech-sessions/tree/master/17052021-MS-Orleans-dotnet-cambridge"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hyperlink" Target="https://gitter.im/dotnet/Orleans" TargetMode="External"/><Relationship Id="rId5" Type="http://schemas.openxmlformats.org/officeDocument/2006/relationships/hyperlink" Target="https://dotnet.github.io/orleans/docs/index.html" TargetMode="External"/><Relationship Id="rId4" Type="http://schemas.openxmlformats.org/officeDocument/2006/relationships/hyperlink" Target="https://github.com/dotnet/orleans/tree/main/Sampl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linktr.ee/praveenraghuvanshi" TargetMode="External"/><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
            <a:ext cx="18288000" cy="7800089"/>
          </a:xfrm>
          <a:prstGeom prst="rect">
            <a:avLst/>
          </a:prstGeom>
        </p:spPr>
      </p:pic>
      <p:sp>
        <p:nvSpPr>
          <p:cNvPr id="14" name="Text Placeholder 13"/>
          <p:cNvSpPr>
            <a:spLocks noGrp="1"/>
          </p:cNvSpPr>
          <p:nvPr>
            <p:ph type="body" sz="quarter" idx="12"/>
          </p:nvPr>
        </p:nvSpPr>
        <p:spPr>
          <a:xfrm>
            <a:off x="1" y="7920112"/>
            <a:ext cx="11078308" cy="2014136"/>
          </a:xfrm>
        </p:spPr>
        <p:txBody>
          <a:bodyPr/>
          <a:lstStyle/>
          <a:p>
            <a:endParaRPr kumimoji="1" lang="ja-JP" altLang="en-US" dirty="0"/>
          </a:p>
        </p:txBody>
      </p:sp>
      <p:sp>
        <p:nvSpPr>
          <p:cNvPr id="13" name="Title 12"/>
          <p:cNvSpPr>
            <a:spLocks noGrp="1"/>
          </p:cNvSpPr>
          <p:nvPr>
            <p:ph type="title"/>
          </p:nvPr>
        </p:nvSpPr>
        <p:spPr>
          <a:xfrm>
            <a:off x="363731" y="8385617"/>
            <a:ext cx="10415638" cy="1083126"/>
          </a:xfrm>
        </p:spPr>
        <p:txBody>
          <a:bodyPr/>
          <a:lstStyle/>
          <a:p>
            <a:r>
              <a:rPr kumimoji="1" lang="en-US" altLang="ja-JP" dirty="0" smtClean="0">
                <a:solidFill>
                  <a:schemeClr val="accent1"/>
                </a:solidFill>
              </a:rPr>
              <a:t>04</a:t>
            </a:r>
            <a:r>
              <a:rPr kumimoji="1" lang="en-US" altLang="ja-JP" dirty="0" smtClean="0"/>
              <a:t> DEPLOYMENT</a:t>
            </a:r>
            <a:endParaRPr kumimoji="1" lang="ja-JP" altLang="en-US" dirty="0"/>
          </a:p>
        </p:txBody>
      </p:sp>
    </p:spTree>
    <p:extLst>
      <p:ext uri="{BB962C8B-B14F-4D97-AF65-F5344CB8AC3E}">
        <p14:creationId xmlns:p14="http://schemas.microsoft.com/office/powerpoint/2010/main" val="2666039150"/>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593" b="18593"/>
          <a:stretch>
            <a:fillRect/>
          </a:stretch>
        </p:blipFill>
        <p:spPr>
          <a:xfrm>
            <a:off x="4420626" y="2474266"/>
            <a:ext cx="4120676" cy="2588132"/>
          </a:xfrm>
        </p:spPr>
      </p:pic>
      <p:sp>
        <p:nvSpPr>
          <p:cNvPr id="16" name="Text Placeholder 15"/>
          <p:cNvSpPr>
            <a:spLocks noGrp="1"/>
          </p:cNvSpPr>
          <p:nvPr>
            <p:ph type="body" sz="quarter" idx="20"/>
          </p:nvPr>
        </p:nvSpPr>
        <p:spPr>
          <a:xfrm>
            <a:off x="5480528" y="4729288"/>
            <a:ext cx="1957764" cy="650315"/>
          </a:xfrm>
        </p:spPr>
        <p:txBody>
          <a:bodyPr/>
          <a:lstStyle/>
          <a:p>
            <a:r>
              <a:rPr kumimoji="1" lang="en-US" altLang="ja-JP" dirty="0" smtClean="0"/>
              <a:t>In Process</a:t>
            </a:r>
            <a:endParaRPr kumimoji="1" lang="en-US" altLang="ja-JP" dirty="0"/>
          </a:p>
        </p:txBody>
      </p:sp>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9686192" y="2466745"/>
            <a:ext cx="4514850" cy="2595653"/>
          </a:xfrm>
          <a:prstGeom prst="rect">
            <a:avLst/>
          </a:prstGeom>
        </p:spPr>
      </p:pic>
      <p:sp>
        <p:nvSpPr>
          <p:cNvPr id="18" name="Text Placeholder 17"/>
          <p:cNvSpPr>
            <a:spLocks noGrp="1"/>
          </p:cNvSpPr>
          <p:nvPr>
            <p:ph type="body" sz="quarter" idx="22"/>
          </p:nvPr>
        </p:nvSpPr>
        <p:spPr>
          <a:xfrm>
            <a:off x="10849709" y="4729288"/>
            <a:ext cx="2020354" cy="650315"/>
          </a:xfrm>
        </p:spPr>
        <p:txBody>
          <a:bodyPr/>
          <a:lstStyle/>
          <a:p>
            <a:r>
              <a:rPr kumimoji="1" lang="en-US" altLang="ja-JP" dirty="0" smtClean="0"/>
              <a:t>Host</a:t>
            </a:r>
            <a:endParaRPr kumimoji="1" lang="ja-JP" altLang="en-US" dirty="0"/>
          </a:p>
        </p:txBody>
      </p:sp>
      <p:pic>
        <p:nvPicPr>
          <p:cNvPr id="6" name="Picture Placeholder 5"/>
          <p:cNvPicPr>
            <a:picLocks noGrp="1" noChangeAspect="1"/>
          </p:cNvPicPr>
          <p:nvPr>
            <p:ph type="pic" sz="quarter" idx="23"/>
          </p:nvPr>
        </p:nvPicPr>
        <p:blipFill>
          <a:blip r:embed="rId4">
            <a:extLst>
              <a:ext uri="{28A0092B-C50C-407E-A947-70E740481C1C}">
                <a14:useLocalDpi xmlns:a14="http://schemas.microsoft.com/office/drawing/2010/main" val="0"/>
              </a:ext>
            </a:extLst>
          </a:blip>
          <a:stretch>
            <a:fillRect/>
          </a:stretch>
        </p:blipFill>
        <p:spPr>
          <a:xfrm>
            <a:off x="1532602" y="6087856"/>
            <a:ext cx="4514850" cy="2632149"/>
          </a:xfrm>
          <a:prstGeom prst="rect">
            <a:avLst/>
          </a:prstGeom>
        </p:spPr>
      </p:pic>
      <p:sp>
        <p:nvSpPr>
          <p:cNvPr id="20" name="Text Placeholder 19"/>
          <p:cNvSpPr>
            <a:spLocks noGrp="1"/>
          </p:cNvSpPr>
          <p:nvPr>
            <p:ph type="body" sz="quarter" idx="24"/>
          </p:nvPr>
        </p:nvSpPr>
        <p:spPr>
          <a:xfrm>
            <a:off x="1985429" y="8386895"/>
            <a:ext cx="3618656" cy="650315"/>
          </a:xfrm>
        </p:spPr>
        <p:txBody>
          <a:bodyPr/>
          <a:lstStyle/>
          <a:p>
            <a:r>
              <a:rPr kumimoji="1" lang="en-US" altLang="ja-JP" dirty="0" smtClean="0"/>
              <a:t>Cluster</a:t>
            </a:r>
            <a:endParaRPr kumimoji="1" lang="ja-JP" altLang="en-US" dirty="0"/>
          </a:p>
        </p:txBody>
      </p:sp>
      <p:pic>
        <p:nvPicPr>
          <p:cNvPr id="7" name="Picture Placeholder 6"/>
          <p:cNvPicPr>
            <a:picLocks noGrp="1" noChangeAspect="1"/>
          </p:cNvPicPr>
          <p:nvPr>
            <p:ph type="pic" sz="quarter" idx="25"/>
          </p:nvPr>
        </p:nvPicPr>
        <p:blipFill>
          <a:blip r:embed="rId5">
            <a:extLst>
              <a:ext uri="{28A0092B-C50C-407E-A947-70E740481C1C}">
                <a14:useLocalDpi xmlns:a14="http://schemas.microsoft.com/office/drawing/2010/main" val="0"/>
              </a:ext>
            </a:extLst>
          </a:blip>
          <a:srcRect l="3776" r="3776"/>
          <a:stretch>
            <a:fillRect/>
          </a:stretch>
        </p:blipFill>
        <p:spPr>
          <a:xfrm>
            <a:off x="7093488" y="6014383"/>
            <a:ext cx="4120676" cy="2671153"/>
          </a:xfrm>
        </p:spPr>
      </p:pic>
      <p:sp>
        <p:nvSpPr>
          <p:cNvPr id="22" name="Text Placeholder 21"/>
          <p:cNvSpPr>
            <a:spLocks noGrp="1"/>
          </p:cNvSpPr>
          <p:nvPr>
            <p:ph type="body" sz="quarter" idx="26"/>
          </p:nvPr>
        </p:nvSpPr>
        <p:spPr>
          <a:xfrm>
            <a:off x="7344498" y="8269405"/>
            <a:ext cx="3618656" cy="650315"/>
          </a:xfrm>
        </p:spPr>
        <p:txBody>
          <a:bodyPr/>
          <a:lstStyle/>
          <a:p>
            <a:r>
              <a:rPr kumimoji="1" lang="en-US" altLang="ja-JP" dirty="0" smtClean="0"/>
              <a:t>Cloud</a:t>
            </a:r>
            <a:endParaRPr kumimoji="1" lang="en-US" altLang="ja-JP" dirty="0"/>
          </a:p>
        </p:txBody>
      </p:sp>
      <p:pic>
        <p:nvPicPr>
          <p:cNvPr id="8" name="Picture Placeholder 7"/>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t="8141" b="8141"/>
          <a:stretch>
            <a:fillRect/>
          </a:stretch>
        </p:blipFill>
        <p:spPr>
          <a:xfrm>
            <a:off x="12482141" y="6014383"/>
            <a:ext cx="4120676" cy="2588132"/>
          </a:xfrm>
        </p:spPr>
      </p:pic>
      <p:sp>
        <p:nvSpPr>
          <p:cNvPr id="24" name="Text Placeholder 23"/>
          <p:cNvSpPr>
            <a:spLocks noGrp="1"/>
          </p:cNvSpPr>
          <p:nvPr>
            <p:ph type="body" sz="quarter" idx="28"/>
          </p:nvPr>
        </p:nvSpPr>
        <p:spPr>
          <a:xfrm>
            <a:off x="12733151" y="8269405"/>
            <a:ext cx="3618656" cy="650315"/>
          </a:xfrm>
        </p:spPr>
        <p:txBody>
          <a:bodyPr/>
          <a:lstStyle/>
          <a:p>
            <a:r>
              <a:rPr kumimoji="1" lang="en-US" altLang="ja-JP" dirty="0" smtClean="0"/>
              <a:t>Kubernetes</a:t>
            </a:r>
            <a:endParaRPr kumimoji="1" lang="en-US" altLang="ja-JP" dirty="0"/>
          </a:p>
        </p:txBody>
      </p:sp>
      <p:sp>
        <p:nvSpPr>
          <p:cNvPr id="14" name="Title 13"/>
          <p:cNvSpPr>
            <a:spLocks noGrp="1"/>
          </p:cNvSpPr>
          <p:nvPr>
            <p:ph type="title"/>
          </p:nvPr>
        </p:nvSpPr>
        <p:spPr/>
        <p:txBody>
          <a:bodyPr/>
          <a:lstStyle/>
          <a:p>
            <a:r>
              <a:rPr kumimoji="1" lang="en-US" altLang="ja-JP" dirty="0" smtClean="0"/>
              <a:t>DEPLOYMENT</a:t>
            </a:r>
            <a:r>
              <a:rPr kumimoji="1" lang="en-US" altLang="ja-JP" dirty="0" smtClean="0">
                <a:solidFill>
                  <a:schemeClr val="accent1"/>
                </a:solidFill>
              </a:rPr>
              <a:t>S</a:t>
            </a:r>
            <a:endParaRPr kumimoji="1" lang="ja-JP" altLang="en-US" dirty="0">
              <a:solidFill>
                <a:schemeClr val="accent1"/>
              </a:solidFill>
            </a:endParaRPr>
          </a:p>
        </p:txBody>
      </p:sp>
      <p:sp>
        <p:nvSpPr>
          <p:cNvPr id="34" name="Text Placeholder 33"/>
          <p:cNvSpPr>
            <a:spLocks noGrp="1"/>
          </p:cNvSpPr>
          <p:nvPr>
            <p:ph type="body" sz="quarter" idx="31"/>
          </p:nvPr>
        </p:nvSpPr>
        <p:spPr>
          <a:xfrm>
            <a:off x="4420626" y="5252991"/>
            <a:ext cx="4120676" cy="487778"/>
          </a:xfrm>
        </p:spPr>
        <p:txBody>
          <a:bodyPr>
            <a:normAutofit/>
          </a:bodyPr>
          <a:lstStyle/>
          <a:p>
            <a:endParaRPr kumimoji="1" lang="ja-JP" altLang="en-US" dirty="0"/>
          </a:p>
        </p:txBody>
      </p:sp>
      <p:sp>
        <p:nvSpPr>
          <p:cNvPr id="35" name="Text Placeholder 34"/>
          <p:cNvSpPr>
            <a:spLocks noGrp="1"/>
          </p:cNvSpPr>
          <p:nvPr>
            <p:ph type="body" sz="quarter" idx="32"/>
          </p:nvPr>
        </p:nvSpPr>
        <p:spPr>
          <a:xfrm>
            <a:off x="9686192" y="5252990"/>
            <a:ext cx="4120676" cy="487778"/>
          </a:xfrm>
        </p:spPr>
        <p:txBody>
          <a:bodyPr>
            <a:normAutofit/>
          </a:bodyPr>
          <a:lstStyle/>
          <a:p>
            <a:endParaRPr kumimoji="1" lang="ja-JP" altLang="en-US" dirty="0"/>
          </a:p>
        </p:txBody>
      </p:sp>
      <p:sp>
        <p:nvSpPr>
          <p:cNvPr id="36" name="Text Placeholder 35"/>
          <p:cNvSpPr>
            <a:spLocks noGrp="1"/>
          </p:cNvSpPr>
          <p:nvPr>
            <p:ph type="body" sz="quarter" idx="33"/>
          </p:nvPr>
        </p:nvSpPr>
        <p:spPr>
          <a:xfrm>
            <a:off x="1532602" y="8898018"/>
            <a:ext cx="4120676" cy="487778"/>
          </a:xfrm>
        </p:spPr>
        <p:txBody>
          <a:bodyPr>
            <a:normAutofit/>
          </a:bodyPr>
          <a:lstStyle/>
          <a:p>
            <a:endParaRPr kumimoji="1" lang="ja-JP" altLang="en-US" dirty="0"/>
          </a:p>
        </p:txBody>
      </p:sp>
      <p:sp>
        <p:nvSpPr>
          <p:cNvPr id="37" name="Text Placeholder 36"/>
          <p:cNvSpPr>
            <a:spLocks noGrp="1"/>
          </p:cNvSpPr>
          <p:nvPr>
            <p:ph type="body" sz="quarter" idx="34"/>
          </p:nvPr>
        </p:nvSpPr>
        <p:spPr>
          <a:xfrm>
            <a:off x="7093488" y="8823548"/>
            <a:ext cx="4120676" cy="487778"/>
          </a:xfrm>
        </p:spPr>
        <p:txBody>
          <a:bodyPr>
            <a:normAutofit/>
          </a:bodyPr>
          <a:lstStyle/>
          <a:p>
            <a:endParaRPr kumimoji="1" lang="ja-JP" altLang="en-US" dirty="0"/>
          </a:p>
        </p:txBody>
      </p:sp>
      <p:sp>
        <p:nvSpPr>
          <p:cNvPr id="38" name="Text Placeholder 37"/>
          <p:cNvSpPr>
            <a:spLocks noGrp="1"/>
          </p:cNvSpPr>
          <p:nvPr>
            <p:ph type="body" sz="quarter" idx="35"/>
          </p:nvPr>
        </p:nvSpPr>
        <p:spPr>
          <a:xfrm>
            <a:off x="12470234" y="8823548"/>
            <a:ext cx="4120676" cy="487778"/>
          </a:xfrm>
        </p:spPr>
        <p:txBody>
          <a:bodyPr>
            <a:normAutofit/>
          </a:bodyPr>
          <a:lstStyle/>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829189515"/>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p:txBody>
          <a:bodyPr/>
          <a:lstStyle/>
          <a:p>
            <a:r>
              <a:rPr kumimoji="1" lang="en-US" altLang="ja-JP" dirty="0">
                <a:solidFill>
                  <a:schemeClr val="accent1"/>
                </a:solidFill>
              </a:rPr>
              <a:t>05</a:t>
            </a:r>
            <a:r>
              <a:rPr kumimoji="1" lang="en-US" altLang="ja-JP" dirty="0" smtClean="0"/>
              <a:t> DASHBOARD</a:t>
            </a:r>
            <a:endParaRPr kumimoji="1" lang="ja-JP" altLang="en-US" dirty="0"/>
          </a:p>
        </p:txBody>
      </p:sp>
    </p:spTree>
    <p:extLst>
      <p:ext uri="{BB962C8B-B14F-4D97-AF65-F5344CB8AC3E}">
        <p14:creationId xmlns:p14="http://schemas.microsoft.com/office/powerpoint/2010/main" val="371856577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882" b="14882"/>
          <a:stretch>
            <a:fillRect/>
          </a:stretch>
        </p:blipFill>
        <p:spPr/>
      </p:pic>
    </p:spTree>
    <p:extLst>
      <p:ext uri="{BB962C8B-B14F-4D97-AF65-F5344CB8AC3E}">
        <p14:creationId xmlns:p14="http://schemas.microsoft.com/office/powerpoint/2010/main" val="918460149"/>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815861" y="-1"/>
            <a:ext cx="7825153" cy="7825153"/>
          </a:xfrm>
          <a:prstGeom prst="rect">
            <a:avLst/>
          </a:prstGeom>
        </p:spPr>
      </p:pic>
      <p:sp>
        <p:nvSpPr>
          <p:cNvPr id="14" name="Text Placeholder 13"/>
          <p:cNvSpPr>
            <a:spLocks noGrp="1"/>
          </p:cNvSpPr>
          <p:nvPr>
            <p:ph type="body" sz="quarter" idx="12"/>
          </p:nvPr>
        </p:nvSpPr>
        <p:spPr>
          <a:xfrm>
            <a:off x="0" y="7920112"/>
            <a:ext cx="11641014" cy="2014136"/>
          </a:xfrm>
        </p:spPr>
        <p:txBody>
          <a:bodyPr/>
          <a:lstStyle/>
          <a:p>
            <a:endParaRPr kumimoji="1" lang="ja-JP" altLang="en-US" dirty="0"/>
          </a:p>
        </p:txBody>
      </p:sp>
      <p:sp>
        <p:nvSpPr>
          <p:cNvPr id="13" name="Title 12"/>
          <p:cNvSpPr>
            <a:spLocks noGrp="1"/>
          </p:cNvSpPr>
          <p:nvPr>
            <p:ph type="title"/>
          </p:nvPr>
        </p:nvSpPr>
        <p:spPr>
          <a:xfrm>
            <a:off x="1400961" y="8385617"/>
            <a:ext cx="5333947" cy="1083126"/>
          </a:xfrm>
        </p:spPr>
        <p:txBody>
          <a:bodyPr/>
          <a:lstStyle/>
          <a:p>
            <a:r>
              <a:rPr kumimoji="1" lang="en-US" altLang="ja-JP" dirty="0" smtClean="0">
                <a:solidFill>
                  <a:schemeClr val="accent1"/>
                </a:solidFill>
              </a:rPr>
              <a:t>06</a:t>
            </a:r>
            <a:r>
              <a:rPr kumimoji="1" lang="en-US" altLang="ja-JP" dirty="0" smtClean="0"/>
              <a:t> DEMO</a:t>
            </a:r>
            <a:endParaRPr kumimoji="1" lang="ja-JP" altLang="en-US" dirty="0"/>
          </a:p>
        </p:txBody>
      </p:sp>
    </p:spTree>
    <p:extLst>
      <p:ext uri="{BB962C8B-B14F-4D97-AF65-F5344CB8AC3E}">
        <p14:creationId xmlns:p14="http://schemas.microsoft.com/office/powerpoint/2010/main" val="3464112307"/>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37" y="214923"/>
            <a:ext cx="15440125" cy="2354116"/>
          </a:xfrm>
        </p:spPr>
        <p:txBody>
          <a:bodyPr/>
          <a:lstStyle/>
          <a:p>
            <a:r>
              <a:rPr lang="en-US" dirty="0" smtClean="0"/>
              <a:t>RESOURCE</a:t>
            </a:r>
            <a:r>
              <a:rPr kumimoji="1" lang="en-US" dirty="0" smtClean="0">
                <a:solidFill>
                  <a:schemeClr val="accent1"/>
                </a:solidFill>
              </a:rPr>
              <a:t>S</a:t>
            </a:r>
            <a:endParaRPr kumimoji="1" 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5" name="Text Placeholder 4"/>
          <p:cNvSpPr>
            <a:spLocks noGrp="1"/>
          </p:cNvSpPr>
          <p:nvPr>
            <p:ph type="body" sz="quarter" idx="12"/>
          </p:nvPr>
        </p:nvSpPr>
        <p:spPr>
          <a:xfrm>
            <a:off x="1516743" y="3503553"/>
            <a:ext cx="15440125" cy="6130462"/>
          </a:xfrm>
        </p:spPr>
        <p:txBody>
          <a:bodyPr/>
          <a:lstStyle/>
          <a:p>
            <a:pPr marL="285750" indent="-285750" algn="l">
              <a:buFont typeface="Arial" panose="020B0604020202020204" pitchFamily="34" charset="0"/>
              <a:buChar char="•"/>
            </a:pPr>
            <a:r>
              <a:rPr lang="en-US" sz="3600" dirty="0"/>
              <a:t>Getting Started </a:t>
            </a:r>
            <a:r>
              <a:rPr lang="en-US" sz="3600" dirty="0">
                <a:hlinkClick r:id="rId3"/>
              </a:rPr>
              <a:t>https://dotnet.github.io/orleans</a:t>
            </a:r>
            <a:r>
              <a:rPr lang="en-US" sz="3600" dirty="0" smtClean="0">
                <a:hlinkClick r:id="rId3"/>
              </a:rPr>
              <a:t>/</a:t>
            </a:r>
            <a:endParaRPr lang="en-US" sz="3600" dirty="0" smtClean="0"/>
          </a:p>
          <a:p>
            <a:pPr marL="285750" indent="-285750" algn="l">
              <a:buFont typeface="Arial" panose="020B0604020202020204" pitchFamily="34" charset="0"/>
              <a:buChar char="•"/>
            </a:pPr>
            <a:r>
              <a:rPr lang="en-US" sz="3600" dirty="0"/>
              <a:t>Samples: </a:t>
            </a:r>
            <a:r>
              <a:rPr lang="en-US" sz="3600" dirty="0">
                <a:hlinkClick r:id="rId4"/>
              </a:rPr>
              <a:t>https://</a:t>
            </a:r>
            <a:r>
              <a:rPr lang="en-US" sz="3600" dirty="0" smtClean="0">
                <a:hlinkClick r:id="rId4"/>
              </a:rPr>
              <a:t>github.com/dotnet/orleans/tree/main/Samples</a:t>
            </a:r>
            <a:endParaRPr lang="en-US" sz="3600" dirty="0" smtClean="0"/>
          </a:p>
          <a:p>
            <a:pPr marL="285750" indent="-285750" algn="l">
              <a:buFont typeface="Arial" panose="020B0604020202020204" pitchFamily="34" charset="0"/>
              <a:buChar char="•"/>
            </a:pPr>
            <a:r>
              <a:rPr lang="en-US" sz="3600" dirty="0"/>
              <a:t>Documentation: </a:t>
            </a:r>
            <a:r>
              <a:rPr lang="en-US" sz="3600" dirty="0">
                <a:hlinkClick r:id="rId5"/>
              </a:rPr>
              <a:t>https://</a:t>
            </a:r>
            <a:r>
              <a:rPr lang="en-US" sz="3600" dirty="0" smtClean="0">
                <a:hlinkClick r:id="rId5"/>
              </a:rPr>
              <a:t>dotnet.github.io/orleans/docs/index.html</a:t>
            </a:r>
            <a:endParaRPr lang="en-US" sz="3600" dirty="0" smtClean="0"/>
          </a:p>
          <a:p>
            <a:pPr marL="285750" indent="-285750" algn="l">
              <a:buFont typeface="Arial" panose="020B0604020202020204" pitchFamily="34" charset="0"/>
              <a:buChar char="•"/>
            </a:pPr>
            <a:r>
              <a:rPr lang="en-US" sz="3600" dirty="0" smtClean="0"/>
              <a:t>Community </a:t>
            </a:r>
            <a:r>
              <a:rPr lang="en-US" sz="3600" dirty="0"/>
              <a:t>Support </a:t>
            </a:r>
            <a:r>
              <a:rPr lang="en-US" sz="3600" dirty="0" smtClean="0"/>
              <a:t>: </a:t>
            </a:r>
            <a:r>
              <a:rPr lang="en-US" sz="3600" dirty="0" err="1" smtClean="0"/>
              <a:t>Github</a:t>
            </a:r>
            <a:r>
              <a:rPr lang="en-US" sz="3600" dirty="0"/>
              <a:t> </a:t>
            </a:r>
            <a:r>
              <a:rPr lang="en-US" sz="3600" dirty="0" smtClean="0"/>
              <a:t>or </a:t>
            </a:r>
            <a:r>
              <a:rPr lang="en-US" sz="3600" dirty="0" err="1" smtClean="0"/>
              <a:t>Gitter</a:t>
            </a:r>
            <a:r>
              <a:rPr lang="en-US" sz="3600" dirty="0" smtClean="0"/>
              <a:t> (</a:t>
            </a:r>
            <a:r>
              <a:rPr lang="en-US" sz="3600" dirty="0" smtClean="0">
                <a:hlinkClick r:id="rId6"/>
              </a:rPr>
              <a:t>https</a:t>
            </a:r>
            <a:r>
              <a:rPr lang="en-US" sz="3600" dirty="0">
                <a:hlinkClick r:id="rId6"/>
              </a:rPr>
              <a:t>://</a:t>
            </a:r>
            <a:r>
              <a:rPr lang="en-US" sz="3600" dirty="0" smtClean="0">
                <a:hlinkClick r:id="rId6"/>
              </a:rPr>
              <a:t>gitter.im/dotnet/Orleans</a:t>
            </a:r>
            <a:r>
              <a:rPr lang="en-US" sz="3600" dirty="0" smtClean="0"/>
              <a:t>)</a:t>
            </a:r>
          </a:p>
          <a:p>
            <a:pPr marL="285750" indent="-285750" algn="l">
              <a:buFont typeface="Arial" panose="020B0604020202020204" pitchFamily="34" charset="0"/>
              <a:buChar char="•"/>
            </a:pPr>
            <a:r>
              <a:rPr lang="en-US" sz="3600" dirty="0" smtClean="0"/>
              <a:t>Slides and Source: </a:t>
            </a:r>
            <a:r>
              <a:rPr lang="en-US" sz="3600" dirty="0">
                <a:hlinkClick r:id="rId7"/>
              </a:rPr>
              <a:t>https://</a:t>
            </a:r>
            <a:r>
              <a:rPr lang="en-US" sz="3600" dirty="0" smtClean="0">
                <a:hlinkClick r:id="rId7"/>
              </a:rPr>
              <a:t>github.com/praveenraghuvanshi/tech-sessions/tree/master/17052021-MS-Orleans-dotnet-cambridge</a:t>
            </a:r>
            <a:endParaRPr lang="en-US" sz="3600" dirty="0" smtClean="0"/>
          </a:p>
        </p:txBody>
      </p:sp>
    </p:spTree>
    <p:extLst>
      <p:ext uri="{BB962C8B-B14F-4D97-AF65-F5344CB8AC3E}">
        <p14:creationId xmlns:p14="http://schemas.microsoft.com/office/powerpoint/2010/main" val="95790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normAutofit fontScale="77500" lnSpcReduction="20000"/>
          </a:bodyPr>
          <a:lstStyle/>
          <a:p>
            <a:pPr marL="0" indent="0">
              <a:buNone/>
            </a:pPr>
            <a:r>
              <a:rPr kumimoji="1" lang="en-US" altLang="ja-JP" sz="3600" dirty="0">
                <a:hlinkClick r:id="rId3"/>
              </a:rPr>
              <a:t>https://</a:t>
            </a:r>
            <a:r>
              <a:rPr kumimoji="1" lang="en-US" altLang="ja-JP" sz="3600" dirty="0" smtClean="0">
                <a:hlinkClick r:id="rId3"/>
              </a:rPr>
              <a:t>linktr.ee/praveenraghuvanshi</a:t>
            </a:r>
            <a:endParaRPr kumimoji="1" lang="en-US" altLang="ja-JP" sz="3600" dirty="0" smtClean="0"/>
          </a:p>
          <a:p>
            <a:pPr marL="0" indent="0">
              <a:buNone/>
            </a:pPr>
            <a:endParaRPr kumimoji="1" lang="en-US" altLang="ja-JP" sz="3600" dirty="0"/>
          </a:p>
          <a:p>
            <a:pPr marL="0" indent="0">
              <a:buNone/>
            </a:pPr>
            <a:r>
              <a:rPr kumimoji="1" lang="en-US" altLang="ja-JP" sz="3600" dirty="0" smtClean="0"/>
              <a:t>@</a:t>
            </a:r>
            <a:r>
              <a:rPr kumimoji="1" lang="en-US" altLang="ja-JP" sz="3600" dirty="0" err="1" smtClean="0"/>
              <a:t>praveenraghuvan</a:t>
            </a:r>
            <a:endParaRPr kumimoji="1" lang="en-US" altLang="ja-JP" sz="3600" dirty="0" smtClean="0"/>
          </a:p>
          <a:p>
            <a:pPr marL="0" indent="0">
              <a:buNone/>
            </a:pPr>
            <a:r>
              <a:rPr kumimoji="1" lang="en-US" altLang="ja-JP" sz="3600" dirty="0" err="1" smtClean="0"/>
              <a:t>Github</a:t>
            </a:r>
            <a:r>
              <a:rPr kumimoji="1" lang="en-US" altLang="ja-JP" sz="3600" dirty="0" smtClean="0"/>
              <a:t>: </a:t>
            </a:r>
            <a:r>
              <a:rPr kumimoji="1" lang="en-US" altLang="ja-JP" sz="3600" dirty="0" err="1" smtClean="0"/>
              <a:t>praveenraghuvanshi</a:t>
            </a:r>
            <a:endParaRPr kumimoji="1" lang="ja-JP" altLang="en-US" sz="3600"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Dashboard</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14994</TotalTime>
  <Words>656</Words>
  <Application>Microsoft Office PowerPoint</Application>
  <PresentationFormat>Custom</PresentationFormat>
  <Paragraphs>139</Paragraphs>
  <Slides>21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04 DEPLOYMENT</vt:lpstr>
      <vt:lpstr>DEPLOYMENTS</vt:lpstr>
      <vt:lpstr>05 DASHBOARD</vt:lpstr>
      <vt:lpstr>PowerPoint Presentation</vt:lpstr>
      <vt:lpstr>06 DEMO</vt:lpstr>
      <vt:lpstr>RESOURCES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353</cp:revision>
  <dcterms:created xsi:type="dcterms:W3CDTF">2015-08-02T15:43:04Z</dcterms:created>
  <dcterms:modified xsi:type="dcterms:W3CDTF">2021-05-16T18:38:09Z</dcterms:modified>
</cp:coreProperties>
</file>