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84"/>
  </p:notesMasterIdLst>
  <p:handoutMasterIdLst>
    <p:handoutMasterId r:id="rId85"/>
  </p:handoutMasterIdLst>
  <p:sldIdLst>
    <p:sldId id="261" r:id="rId3"/>
    <p:sldId id="263" r:id="rId4"/>
    <p:sldId id="336" r:id="rId5"/>
    <p:sldId id="262" r:id="rId6"/>
    <p:sldId id="337" r:id="rId7"/>
    <p:sldId id="349" r:id="rId8"/>
    <p:sldId id="347" r:id="rId9"/>
    <p:sldId id="346" r:id="rId10"/>
    <p:sldId id="348" r:id="rId11"/>
    <p:sldId id="345" r:id="rId12"/>
    <p:sldId id="342" r:id="rId13"/>
    <p:sldId id="339" r:id="rId14"/>
    <p:sldId id="341" r:id="rId15"/>
    <p:sldId id="340" r:id="rId16"/>
    <p:sldId id="338" r:id="rId17"/>
    <p:sldId id="344" r:id="rId18"/>
    <p:sldId id="335" r:id="rId19"/>
    <p:sldId id="334" r:id="rId20"/>
    <p:sldId id="265" r:id="rId21"/>
    <p:sldId id="264" r:id="rId22"/>
    <p:sldId id="266" r:id="rId23"/>
    <p:sldId id="268" r:id="rId24"/>
    <p:sldId id="273" r:id="rId25"/>
    <p:sldId id="270" r:id="rId26"/>
    <p:sldId id="260" r:id="rId27"/>
    <p:sldId id="323" r:id="rId28"/>
    <p:sldId id="272" r:id="rId29"/>
    <p:sldId id="271" r:id="rId30"/>
    <p:sldId id="274" r:id="rId31"/>
    <p:sldId id="259" r:id="rId32"/>
    <p:sldId id="275" r:id="rId33"/>
    <p:sldId id="276" r:id="rId34"/>
    <p:sldId id="277" r:id="rId35"/>
    <p:sldId id="278" r:id="rId36"/>
    <p:sldId id="293" r:id="rId37"/>
    <p:sldId id="279" r:id="rId38"/>
    <p:sldId id="280" r:id="rId39"/>
    <p:sldId id="281" r:id="rId40"/>
    <p:sldId id="285" r:id="rId41"/>
    <p:sldId id="311" r:id="rId42"/>
    <p:sldId id="282" r:id="rId43"/>
    <p:sldId id="286" r:id="rId44"/>
    <p:sldId id="289" r:id="rId45"/>
    <p:sldId id="290" r:id="rId46"/>
    <p:sldId id="291" r:id="rId47"/>
    <p:sldId id="292" r:id="rId48"/>
    <p:sldId id="294" r:id="rId49"/>
    <p:sldId id="295" r:id="rId50"/>
    <p:sldId id="298" r:id="rId51"/>
    <p:sldId id="296" r:id="rId52"/>
    <p:sldId id="297" r:id="rId53"/>
    <p:sldId id="301" r:id="rId54"/>
    <p:sldId id="299" r:id="rId55"/>
    <p:sldId id="312" r:id="rId56"/>
    <p:sldId id="302" r:id="rId57"/>
    <p:sldId id="303" r:id="rId58"/>
    <p:sldId id="305" r:id="rId59"/>
    <p:sldId id="306" r:id="rId60"/>
    <p:sldId id="307" r:id="rId61"/>
    <p:sldId id="308" r:id="rId62"/>
    <p:sldId id="309" r:id="rId63"/>
    <p:sldId id="310" r:id="rId64"/>
    <p:sldId id="313" r:id="rId65"/>
    <p:sldId id="314" r:id="rId66"/>
    <p:sldId id="317" r:id="rId67"/>
    <p:sldId id="318" r:id="rId68"/>
    <p:sldId id="304" r:id="rId69"/>
    <p:sldId id="283" r:id="rId70"/>
    <p:sldId id="315" r:id="rId71"/>
    <p:sldId id="324" r:id="rId72"/>
    <p:sldId id="320" r:id="rId73"/>
    <p:sldId id="321" r:id="rId74"/>
    <p:sldId id="322" r:id="rId75"/>
    <p:sldId id="325" r:id="rId76"/>
    <p:sldId id="326" r:id="rId77"/>
    <p:sldId id="328" r:id="rId78"/>
    <p:sldId id="329" r:id="rId79"/>
    <p:sldId id="330" r:id="rId80"/>
    <p:sldId id="331" r:id="rId81"/>
    <p:sldId id="332" r:id="rId82"/>
    <p:sldId id="333" r:id="rId83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1" y="149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A596-CB1C-414D-B50B-75356CA7816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4A92-C477-4B8D-94A6-04CFCCD6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7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6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Building Distributed Applications using </a:t>
            </a:r>
            <a:br>
              <a:rPr lang="en-US" altLang="ja-JP" dirty="0" smtClean="0"/>
            </a:br>
            <a:r>
              <a:rPr kumimoji="1" lang="en-US" altLang="ja-JP" dirty="0">
                <a:solidFill>
                  <a:schemeClr val="accent1"/>
                </a:solidFill>
                <a:latin typeface="+mj-lt"/>
              </a:rPr>
              <a:t>Microsoft Orleans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ACTOR PROGRAMMING </a:t>
            </a:r>
            <a:r>
              <a:rPr kumimoji="1" lang="en-US" altLang="ja-JP" dirty="0">
                <a:solidFill>
                  <a:schemeClr val="accent1"/>
                </a:solidFill>
              </a:rPr>
              <a:t>MODEL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757714" y="3747212"/>
            <a:ext cx="12772572" cy="242716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09900" y="4182244"/>
            <a:ext cx="12268200" cy="16128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ACTOR MODELS AND </a:t>
            </a:r>
            <a:r>
              <a:rPr kumimoji="1" lang="en-US" altLang="ja-JP" sz="10700" dirty="0">
                <a:solidFill>
                  <a:schemeClr val="accent1"/>
                </a:solidFill>
              </a:rPr>
              <a:t>FRAMEWORKS</a:t>
            </a:r>
            <a:endParaRPr kumimoji="1" lang="ja-JP" altLang="en-US" sz="10700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6595251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 smtClean="0"/>
              <a:t>.Net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757714" y="7117771"/>
            <a:ext cx="1815738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Akka.Net</a:t>
            </a: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NAct</a:t>
            </a: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PostSharp</a:t>
            </a: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dirty="0" err="1" smtClean="0"/>
              <a:t>Retlang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6595251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JAVA AND SCALA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7117771"/>
            <a:ext cx="5080002" cy="2122108"/>
          </a:xfrm>
        </p:spPr>
        <p:txBody>
          <a:bodyPr/>
          <a:lstStyle/>
          <a:p>
            <a:r>
              <a:rPr kumimoji="1" lang="en-US" altLang="ja-JP" dirty="0" err="1" smtClean="0"/>
              <a:t>AkkA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658074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ERLANG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7103264"/>
            <a:ext cx="5080002" cy="212210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0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" y="0"/>
            <a:ext cx="17236850" cy="792011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5613039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663" y="8385617"/>
            <a:ext cx="15440376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02</a:t>
            </a:r>
            <a:r>
              <a:rPr kumimoji="1" lang="en-US" altLang="ja-JP" dirty="0" smtClean="0"/>
              <a:t> MICROSOFT ORLEANS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7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GOAL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SIMPLE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7118367"/>
            <a:ext cx="5080002" cy="212210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Simple for developers, widely accessible programming model. 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SCALABLE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7118367"/>
            <a:ext cx="5080002" cy="2122108"/>
          </a:xfrm>
        </p:spPr>
        <p:txBody>
          <a:bodyPr/>
          <a:lstStyle/>
          <a:p>
            <a:r>
              <a:rPr kumimoji="1" lang="en-US" altLang="ja-JP" dirty="0" smtClean="0"/>
              <a:t>Scalable, something that can be deployed to single or multiple node.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ABSTRACTED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7118322"/>
            <a:ext cx="5080002" cy="2122108"/>
          </a:xfrm>
        </p:spPr>
        <p:txBody>
          <a:bodyPr/>
          <a:lstStyle/>
          <a:p>
            <a:r>
              <a:rPr kumimoji="1" lang="en-US" altLang="ja-JP" dirty="0" smtClean="0"/>
              <a:t>Abstract the underlying intricacies of distributed computing/programming.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-1" y="7920112"/>
            <a:ext cx="17151531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3731" y="8385617"/>
            <a:ext cx="16905366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03</a:t>
            </a:r>
            <a:r>
              <a:rPr kumimoji="1" lang="en-US" altLang="ja-JP" dirty="0" smtClean="0"/>
              <a:t> ORLEANS COMPONENTS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6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praveenraghuvan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4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464230" y="6017581"/>
            <a:ext cx="7846233" cy="1161141"/>
          </a:xfrm>
        </p:spPr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Actor Model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Threading, Concurrency, Actors, Different APM frameworks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Project ‘Microsoft Orleans’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Components of Orleans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Grains(Virtual Actors), </a:t>
            </a:r>
            <a:r>
              <a:rPr kumimoji="1" lang="en-US" altLang="ja-JP" dirty="0" smtClean="0"/>
              <a:t>Silo, </a:t>
            </a:r>
            <a:r>
              <a:rPr kumimoji="1" lang="en-US" altLang="ja-JP" dirty="0" smtClean="0"/>
              <a:t>Cluster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Deployment Models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In-process, Single or Multiple host, Cloud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Use cases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History, About, Use cases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r="12127"/>
          <a:stretch>
            <a:fillRect/>
          </a:stretch>
        </p:blipFill>
        <p:spPr>
          <a:xfrm>
            <a:off x="-95250" y="0"/>
            <a:ext cx="18288000" cy="1028541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6464" y="8385617"/>
            <a:ext cx="10841081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01</a:t>
            </a:r>
            <a:r>
              <a:rPr kumimoji="1" lang="en-US" altLang="ja-JP" dirty="0" smtClean="0"/>
              <a:t> ACTOR MODEL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8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78" y="2970507"/>
            <a:ext cx="6006106" cy="4566285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33" y="3707487"/>
            <a:ext cx="7261546" cy="28980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THREADING, CONCURRENCY AND </a:t>
            </a:r>
            <a:r>
              <a:rPr kumimoji="1" lang="en-US" altLang="ja-JP" sz="8600" dirty="0">
                <a:solidFill>
                  <a:schemeClr val="accent1"/>
                </a:solidFill>
              </a:rPr>
              <a:t>PARALLELISM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486221" y="7712511"/>
            <a:ext cx="7126513" cy="1759035"/>
          </a:xfrm>
        </p:spPr>
        <p:txBody>
          <a:bodyPr/>
          <a:lstStyle/>
          <a:p>
            <a:r>
              <a:rPr kumimoji="1" lang="en-US" altLang="ja-JP" dirty="0"/>
              <a:t>Simultaneously, not parallel. (context switch)</a:t>
            </a:r>
          </a:p>
          <a:p>
            <a:r>
              <a:rPr kumimoji="1" lang="en-US" altLang="ja-JP" dirty="0"/>
              <a:t>A logical distinction.</a:t>
            </a:r>
          </a:p>
          <a:p>
            <a:r>
              <a:rPr kumimoji="1" lang="en-US" altLang="ja-JP" dirty="0"/>
              <a:t>Can be worked with single </a:t>
            </a:r>
            <a:r>
              <a:rPr kumimoji="1" lang="en-US" altLang="ja-JP" dirty="0" smtClean="0"/>
              <a:t>core</a:t>
            </a:r>
            <a:endParaRPr kumimoji="1"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10248378" y="7714037"/>
            <a:ext cx="7126513" cy="1759035"/>
          </a:xfrm>
        </p:spPr>
        <p:txBody>
          <a:bodyPr/>
          <a:lstStyle/>
          <a:p>
            <a:r>
              <a:rPr kumimoji="1" lang="en-US" altLang="ja-JP" dirty="0"/>
              <a:t>Processor's power physically</a:t>
            </a:r>
          </a:p>
          <a:p>
            <a:r>
              <a:rPr kumimoji="1" lang="en-US" altLang="ja-JP" dirty="0" smtClean="0"/>
              <a:t>Multi-core</a:t>
            </a:r>
            <a:endParaRPr kumimoji="1" lang="en-US" altLang="ja-JP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Vix esse summo at, ne perfecto inimicus usu, te vis iudico commune. Ea sed quas salutatus, oblique recusabo scripserit ex eos.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smtClean="0"/>
              <a:t>Modo case erat eam ne, sale errem ut eos, ut pri adhuc repudiandae. </a:t>
            </a:r>
            <a:r>
              <a:rPr kumimoji="1" lang="en-US" altLang="ja-JP" smtClean="0">
                <a:solidFill>
                  <a:schemeClr val="accent1"/>
                </a:solidFill>
              </a:rPr>
              <a:t>Solet</a:t>
            </a:r>
            <a:r>
              <a:rPr kumimoji="1" lang="en-US" altLang="ja-JP" smtClean="0"/>
              <a:t> ignota ex sea, per putent definitiones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mtClean="0"/>
              <a:t>Per impetus omnesque ex. Ea eros ullamcorper vim, </a:t>
            </a:r>
            <a:r>
              <a:rPr kumimoji="1" lang="en-US" altLang="ja-JP" smtClean="0">
                <a:solidFill>
                  <a:schemeClr val="accent1"/>
                </a:solidFill>
              </a:rPr>
              <a:t>pri ad quod denique voluptaria</a:t>
            </a:r>
            <a:r>
              <a:rPr kumimoji="1" lang="en-US" altLang="ja-JP" smtClean="0"/>
              <a:t>, wisi cetero quaestio sea ne. Vis ei modus maiestatis.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mtClean="0"/>
              <a:t>Usu ad iusto copiosae conclusionemque, usu stet malorum minimum at, reque erant perpetua vim et. Ne zril melius est. Mel porro iuvaret appareat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SIMPLE </a:t>
            </a:r>
            <a:r>
              <a:rPr kumimoji="1" lang="en-US" altLang="ja-JP" smtClean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smtClean="0"/>
              <a:t>LOOP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5133" y="182880"/>
            <a:ext cx="1528354" cy="195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Vending Machine</a:t>
            </a:r>
            <a:endParaRPr kumimoji="1" lang="en-US" dirty="0"/>
          </a:p>
        </p:txBody>
      </p:sp>
      <p:sp>
        <p:nvSpPr>
          <p:cNvPr id="8" name="Oval 7"/>
          <p:cNvSpPr/>
          <p:nvPr/>
        </p:nvSpPr>
        <p:spPr>
          <a:xfrm>
            <a:off x="185058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Oval 8"/>
          <p:cNvSpPr/>
          <p:nvPr/>
        </p:nvSpPr>
        <p:spPr>
          <a:xfrm>
            <a:off x="951411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Oval 9"/>
          <p:cNvSpPr/>
          <p:nvPr/>
        </p:nvSpPr>
        <p:spPr>
          <a:xfrm>
            <a:off x="1691640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Oval 10"/>
          <p:cNvSpPr/>
          <p:nvPr/>
        </p:nvSpPr>
        <p:spPr>
          <a:xfrm>
            <a:off x="2394858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Oval 11"/>
          <p:cNvSpPr/>
          <p:nvPr/>
        </p:nvSpPr>
        <p:spPr>
          <a:xfrm>
            <a:off x="3135087" y="914395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Rectangle 17"/>
          <p:cNvSpPr/>
          <p:nvPr/>
        </p:nvSpPr>
        <p:spPr>
          <a:xfrm>
            <a:off x="4045133" y="2294709"/>
            <a:ext cx="1528354" cy="195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Vending Machine</a:t>
            </a:r>
            <a:endParaRPr kumimoji="1" lang="en-US" dirty="0"/>
          </a:p>
        </p:txBody>
      </p:sp>
      <p:sp>
        <p:nvSpPr>
          <p:cNvPr id="19" name="Oval 18"/>
          <p:cNvSpPr/>
          <p:nvPr/>
        </p:nvSpPr>
        <p:spPr>
          <a:xfrm>
            <a:off x="185058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Oval 19"/>
          <p:cNvSpPr/>
          <p:nvPr/>
        </p:nvSpPr>
        <p:spPr>
          <a:xfrm>
            <a:off x="951411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Oval 20"/>
          <p:cNvSpPr/>
          <p:nvPr/>
        </p:nvSpPr>
        <p:spPr>
          <a:xfrm>
            <a:off x="1691640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Oval 21"/>
          <p:cNvSpPr/>
          <p:nvPr/>
        </p:nvSpPr>
        <p:spPr>
          <a:xfrm>
            <a:off x="2394858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Oval 22"/>
          <p:cNvSpPr/>
          <p:nvPr/>
        </p:nvSpPr>
        <p:spPr>
          <a:xfrm>
            <a:off x="3135087" y="3026224"/>
            <a:ext cx="457200" cy="431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780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62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13061</TotalTime>
  <Words>5984</Words>
  <Application>Microsoft Office PowerPoint</Application>
  <PresentationFormat>Custom</PresentationFormat>
  <Paragraphs>623</Paragraphs>
  <Slides>81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MS PGothic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Building Distributed Applications using  Microsoft Orleans</vt:lpstr>
      <vt:lpstr>LET’S BEGIN NOW!</vt:lpstr>
      <vt:lpstr>INTRODUCTION!</vt:lpstr>
      <vt:lpstr>AGENDA</vt:lpstr>
      <vt:lpstr>01 ACTOR MODEL</vt:lpstr>
      <vt:lpstr>THREADING, CONCURRENCY AND PARALLELISM</vt:lpstr>
      <vt:lpstr>PowerPoint Presentation</vt:lpstr>
      <vt:lpstr>PowerPoint Presentation</vt:lpstr>
      <vt:lpstr>PowerPoint Presentation</vt:lpstr>
      <vt:lpstr>ACTOR PROGRAMMING MODEL</vt:lpstr>
      <vt:lpstr>ACTOR MODELS AND FRAMEWORKS</vt:lpstr>
      <vt:lpstr>02 MICROSOFT ORLEANS</vt:lpstr>
      <vt:lpstr>GOALS</vt:lpstr>
      <vt:lpstr>03 ORLEANS COMPONENTS</vt:lpstr>
      <vt:lpstr>THANK YOU FOR WATCHING!</vt:lpstr>
      <vt:lpstr>PowerPoint Presentation</vt:lpstr>
      <vt:lpstr>TABLE OF CONTENTS</vt:lpstr>
      <vt:lpstr>READ ME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/>
  <cp:lastModifiedBy>Praveen Raghuvanshi</cp:lastModifiedBy>
  <cp:revision>265</cp:revision>
  <dcterms:created xsi:type="dcterms:W3CDTF">2015-08-02T15:43:04Z</dcterms:created>
  <dcterms:modified xsi:type="dcterms:W3CDTF">2021-05-11T17:57:32Z</dcterms:modified>
</cp:coreProperties>
</file>