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29" r:id="rId6"/>
    <p:sldId id="332" r:id="rId7"/>
    <p:sldId id="330" r:id="rId8"/>
    <p:sldId id="261" r:id="rId9"/>
    <p:sldId id="331" r:id="rId10"/>
    <p:sldId id="333" r:id="rId11"/>
    <p:sldId id="262" r:id="rId12"/>
    <p:sldId id="337" r:id="rId13"/>
    <p:sldId id="339" r:id="rId14"/>
    <p:sldId id="343" r:id="rId15"/>
    <p:sldId id="344" r:id="rId16"/>
    <p:sldId id="345" r:id="rId17"/>
    <p:sldId id="327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F1C35-5390-4C69-8AFA-4E9BC88DC7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94DCE-3F54-4A58-9467-CF9BC5EB3C1E}">
      <dgm:prSet/>
      <dgm:spPr/>
      <dgm:t>
        <a:bodyPr/>
        <a:lstStyle/>
        <a:p>
          <a:r>
            <a:rPr lang="en-US"/>
            <a:t>Technical Architect @ Harman, A Samsung Company</a:t>
          </a:r>
        </a:p>
      </dgm:t>
    </dgm:pt>
    <dgm:pt modelId="{82E492EF-BFA5-448F-BC3F-4EB3AFC8986B}" type="parTrans" cxnId="{106ED622-7E2F-487A-8E47-FB9DEC18C9BB}">
      <dgm:prSet/>
      <dgm:spPr/>
      <dgm:t>
        <a:bodyPr/>
        <a:lstStyle/>
        <a:p>
          <a:endParaRPr lang="en-US"/>
        </a:p>
      </dgm:t>
    </dgm:pt>
    <dgm:pt modelId="{5C1B0873-3F80-4DCB-8C81-4DED3A5179A5}" type="sibTrans" cxnId="{106ED622-7E2F-487A-8E47-FB9DEC18C9BB}">
      <dgm:prSet/>
      <dgm:spPr/>
      <dgm:t>
        <a:bodyPr/>
        <a:lstStyle/>
        <a:p>
          <a:endParaRPr lang="en-US"/>
        </a:p>
      </dgm:t>
    </dgm:pt>
    <dgm:pt modelId="{7382A151-D433-4477-8C1D-CC4019B635B6}">
      <dgm:prSet/>
      <dgm:spPr/>
      <dgm:t>
        <a:bodyPr/>
        <a:lstStyle/>
        <a:p>
          <a:r>
            <a:rPr lang="en-US"/>
            <a:t>Area of Expertise : Building Cloud Native applications</a:t>
          </a:r>
        </a:p>
      </dgm:t>
    </dgm:pt>
    <dgm:pt modelId="{0B9D7FBC-46D4-40D2-9EC0-FB100CD2EB69}" type="parTrans" cxnId="{09EC4840-903C-475B-8DC3-2DDA2676036F}">
      <dgm:prSet/>
      <dgm:spPr/>
      <dgm:t>
        <a:bodyPr/>
        <a:lstStyle/>
        <a:p>
          <a:endParaRPr lang="en-US"/>
        </a:p>
      </dgm:t>
    </dgm:pt>
    <dgm:pt modelId="{191B8F8A-4EA4-4FAE-A704-24AF3ECEDCF9}" type="sibTrans" cxnId="{09EC4840-903C-475B-8DC3-2DDA2676036F}">
      <dgm:prSet/>
      <dgm:spPr/>
      <dgm:t>
        <a:bodyPr/>
        <a:lstStyle/>
        <a:p>
          <a:endParaRPr lang="en-US"/>
        </a:p>
      </dgm:t>
    </dgm:pt>
    <dgm:pt modelId="{030D8665-37B3-4CEE-A084-24117080FE31}">
      <dgm:prSet/>
      <dgm:spPr/>
      <dgm:t>
        <a:bodyPr/>
        <a:lstStyle/>
        <a:p>
          <a:r>
            <a:rPr lang="en-US"/>
            <a:t>Area of Interest : AI/ML, LLMs, SDV</a:t>
          </a:r>
        </a:p>
      </dgm:t>
    </dgm:pt>
    <dgm:pt modelId="{F3C5E5A3-05C3-42C8-B781-5E128A431441}" type="parTrans" cxnId="{751A1E32-E365-490C-A8C9-CC7F468CAE37}">
      <dgm:prSet/>
      <dgm:spPr/>
      <dgm:t>
        <a:bodyPr/>
        <a:lstStyle/>
        <a:p>
          <a:endParaRPr lang="en-US"/>
        </a:p>
      </dgm:t>
    </dgm:pt>
    <dgm:pt modelId="{16495FD5-5E7F-4313-8B14-AD17B484B883}" type="sibTrans" cxnId="{751A1E32-E365-490C-A8C9-CC7F468CAE37}">
      <dgm:prSet/>
      <dgm:spPr/>
      <dgm:t>
        <a:bodyPr/>
        <a:lstStyle/>
        <a:p>
          <a:endParaRPr lang="en-US"/>
        </a:p>
      </dgm:t>
    </dgm:pt>
    <dgm:pt modelId="{A6F7AA0A-D626-4B84-A8A2-D4FF7B42A52E}">
      <dgm:prSet/>
      <dgm:spPr/>
      <dgm:t>
        <a:bodyPr/>
        <a:lstStyle/>
        <a:p>
          <a:r>
            <a:rPr lang="en-US"/>
            <a:t>Location: Bangalore, India </a:t>
          </a:r>
        </a:p>
      </dgm:t>
    </dgm:pt>
    <dgm:pt modelId="{0A61DEDB-43A5-4F94-ABDE-40E5DAFA8EAB}" type="parTrans" cxnId="{EA7ADFBA-BC0C-4523-A7FC-B029682EE20C}">
      <dgm:prSet/>
      <dgm:spPr/>
      <dgm:t>
        <a:bodyPr/>
        <a:lstStyle/>
        <a:p>
          <a:endParaRPr lang="en-US"/>
        </a:p>
      </dgm:t>
    </dgm:pt>
    <dgm:pt modelId="{E5280FE3-69CF-46DE-9A53-89FFB016B44E}" type="sibTrans" cxnId="{EA7ADFBA-BC0C-4523-A7FC-B029682EE20C}">
      <dgm:prSet/>
      <dgm:spPr/>
      <dgm:t>
        <a:bodyPr/>
        <a:lstStyle/>
        <a:p>
          <a:endParaRPr lang="en-US"/>
        </a:p>
      </dgm:t>
    </dgm:pt>
    <dgm:pt modelId="{0278E1D1-E8E0-40FE-92AF-2C31770E7DAD}" type="pres">
      <dgm:prSet presAssocID="{3E7F1C35-5390-4C69-8AFA-4E9BC88DC7C6}" presName="root" presStyleCnt="0">
        <dgm:presLayoutVars>
          <dgm:dir/>
          <dgm:resizeHandles val="exact"/>
        </dgm:presLayoutVars>
      </dgm:prSet>
      <dgm:spPr/>
    </dgm:pt>
    <dgm:pt modelId="{3D45AA09-1DE1-441E-8AA8-5B8C7B69B522}" type="pres">
      <dgm:prSet presAssocID="{E4294DCE-3F54-4A58-9467-CF9BC5EB3C1E}" presName="compNode" presStyleCnt="0"/>
      <dgm:spPr/>
    </dgm:pt>
    <dgm:pt modelId="{4DD8529E-B153-4ACE-AF61-83B708328489}" type="pres">
      <dgm:prSet presAssocID="{E4294DCE-3F54-4A58-9467-CF9BC5EB3C1E}" presName="bgRect" presStyleLbl="bgShp" presStyleIdx="0" presStyleCnt="4"/>
      <dgm:spPr/>
    </dgm:pt>
    <dgm:pt modelId="{CA46D2B1-5522-4430-9718-46BB0238C06B}" type="pres">
      <dgm:prSet presAssocID="{E4294DCE-3F54-4A58-9467-CF9BC5EB3C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CF2E05-1A72-48CA-9983-96A888943014}" type="pres">
      <dgm:prSet presAssocID="{E4294DCE-3F54-4A58-9467-CF9BC5EB3C1E}" presName="spaceRect" presStyleCnt="0"/>
      <dgm:spPr/>
    </dgm:pt>
    <dgm:pt modelId="{0962ADDF-286C-44DB-B038-4A606F7C9444}" type="pres">
      <dgm:prSet presAssocID="{E4294DCE-3F54-4A58-9467-CF9BC5EB3C1E}" presName="parTx" presStyleLbl="revTx" presStyleIdx="0" presStyleCnt="4">
        <dgm:presLayoutVars>
          <dgm:chMax val="0"/>
          <dgm:chPref val="0"/>
        </dgm:presLayoutVars>
      </dgm:prSet>
      <dgm:spPr/>
    </dgm:pt>
    <dgm:pt modelId="{AC1A7935-9C58-4C59-A202-E1136C628CD1}" type="pres">
      <dgm:prSet presAssocID="{5C1B0873-3F80-4DCB-8C81-4DED3A5179A5}" presName="sibTrans" presStyleCnt="0"/>
      <dgm:spPr/>
    </dgm:pt>
    <dgm:pt modelId="{253E5AD4-970C-429F-A206-DC4384D8B2D2}" type="pres">
      <dgm:prSet presAssocID="{7382A151-D433-4477-8C1D-CC4019B635B6}" presName="compNode" presStyleCnt="0"/>
      <dgm:spPr/>
    </dgm:pt>
    <dgm:pt modelId="{A86EF1E0-88CE-45A4-A512-7D20F39F1B08}" type="pres">
      <dgm:prSet presAssocID="{7382A151-D433-4477-8C1D-CC4019B635B6}" presName="bgRect" presStyleLbl="bgShp" presStyleIdx="1" presStyleCnt="4"/>
      <dgm:spPr/>
    </dgm:pt>
    <dgm:pt modelId="{3D8118D9-84E5-41D2-8D88-7520E3E33375}" type="pres">
      <dgm:prSet presAssocID="{7382A151-D433-4477-8C1D-CC4019B635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9211F08-4DF2-441F-A1F3-5F52751C3599}" type="pres">
      <dgm:prSet presAssocID="{7382A151-D433-4477-8C1D-CC4019B635B6}" presName="spaceRect" presStyleCnt="0"/>
      <dgm:spPr/>
    </dgm:pt>
    <dgm:pt modelId="{96ABB4EB-E50C-4A2C-AC31-8AD083282573}" type="pres">
      <dgm:prSet presAssocID="{7382A151-D433-4477-8C1D-CC4019B635B6}" presName="parTx" presStyleLbl="revTx" presStyleIdx="1" presStyleCnt="4">
        <dgm:presLayoutVars>
          <dgm:chMax val="0"/>
          <dgm:chPref val="0"/>
        </dgm:presLayoutVars>
      </dgm:prSet>
      <dgm:spPr/>
    </dgm:pt>
    <dgm:pt modelId="{D870F939-54D9-4A98-9458-FBE6DD230DB5}" type="pres">
      <dgm:prSet presAssocID="{191B8F8A-4EA4-4FAE-A704-24AF3ECEDCF9}" presName="sibTrans" presStyleCnt="0"/>
      <dgm:spPr/>
    </dgm:pt>
    <dgm:pt modelId="{F284BC20-C98C-4A70-B75F-4B443943A9FA}" type="pres">
      <dgm:prSet presAssocID="{030D8665-37B3-4CEE-A084-24117080FE31}" presName="compNode" presStyleCnt="0"/>
      <dgm:spPr/>
    </dgm:pt>
    <dgm:pt modelId="{4B263F9C-D1E7-4E73-A9FF-F6BD45E18BD3}" type="pres">
      <dgm:prSet presAssocID="{030D8665-37B3-4CEE-A084-24117080FE31}" presName="bgRect" presStyleLbl="bgShp" presStyleIdx="2" presStyleCnt="4"/>
      <dgm:spPr/>
    </dgm:pt>
    <dgm:pt modelId="{65C0FFB2-F237-4FDA-AF04-A1E7BC2FBF62}" type="pres">
      <dgm:prSet presAssocID="{030D8665-37B3-4CEE-A084-24117080FE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82CE07-DDD1-4B13-B20E-B4FBD0BF4315}" type="pres">
      <dgm:prSet presAssocID="{030D8665-37B3-4CEE-A084-24117080FE31}" presName="spaceRect" presStyleCnt="0"/>
      <dgm:spPr/>
    </dgm:pt>
    <dgm:pt modelId="{1DD33FA8-5494-4E67-94C0-F431B85CB302}" type="pres">
      <dgm:prSet presAssocID="{030D8665-37B3-4CEE-A084-24117080FE31}" presName="parTx" presStyleLbl="revTx" presStyleIdx="2" presStyleCnt="4">
        <dgm:presLayoutVars>
          <dgm:chMax val="0"/>
          <dgm:chPref val="0"/>
        </dgm:presLayoutVars>
      </dgm:prSet>
      <dgm:spPr/>
    </dgm:pt>
    <dgm:pt modelId="{E13F7026-1398-4A62-8CA5-57E42A89C594}" type="pres">
      <dgm:prSet presAssocID="{16495FD5-5E7F-4313-8B14-AD17B484B883}" presName="sibTrans" presStyleCnt="0"/>
      <dgm:spPr/>
    </dgm:pt>
    <dgm:pt modelId="{F3D716F0-8CF2-42D1-BFAA-13D9C81C0E52}" type="pres">
      <dgm:prSet presAssocID="{A6F7AA0A-D626-4B84-A8A2-D4FF7B42A52E}" presName="compNode" presStyleCnt="0"/>
      <dgm:spPr/>
    </dgm:pt>
    <dgm:pt modelId="{C7035996-2B6D-48CE-8EF6-4A2771CA856C}" type="pres">
      <dgm:prSet presAssocID="{A6F7AA0A-D626-4B84-A8A2-D4FF7B42A52E}" presName="bgRect" presStyleLbl="bgShp" presStyleIdx="3" presStyleCnt="4"/>
      <dgm:spPr/>
    </dgm:pt>
    <dgm:pt modelId="{9364D931-54C3-4BCD-81A4-03E7249C5748}" type="pres">
      <dgm:prSet presAssocID="{A6F7AA0A-D626-4B84-A8A2-D4FF7B42A5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3B2A7EF-02CD-43C7-8829-8E10852B99DC}" type="pres">
      <dgm:prSet presAssocID="{A6F7AA0A-D626-4B84-A8A2-D4FF7B42A52E}" presName="spaceRect" presStyleCnt="0"/>
      <dgm:spPr/>
    </dgm:pt>
    <dgm:pt modelId="{2D105C9D-A756-4CC7-923F-945B21CDBC16}" type="pres">
      <dgm:prSet presAssocID="{A6F7AA0A-D626-4B84-A8A2-D4FF7B42A5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6ED622-7E2F-487A-8E47-FB9DEC18C9BB}" srcId="{3E7F1C35-5390-4C69-8AFA-4E9BC88DC7C6}" destId="{E4294DCE-3F54-4A58-9467-CF9BC5EB3C1E}" srcOrd="0" destOrd="0" parTransId="{82E492EF-BFA5-448F-BC3F-4EB3AFC8986B}" sibTransId="{5C1B0873-3F80-4DCB-8C81-4DED3A5179A5}"/>
    <dgm:cxn modelId="{751A1E32-E365-490C-A8C9-CC7F468CAE37}" srcId="{3E7F1C35-5390-4C69-8AFA-4E9BC88DC7C6}" destId="{030D8665-37B3-4CEE-A084-24117080FE31}" srcOrd="2" destOrd="0" parTransId="{F3C5E5A3-05C3-42C8-B781-5E128A431441}" sibTransId="{16495FD5-5E7F-4313-8B14-AD17B484B883}"/>
    <dgm:cxn modelId="{09EC4840-903C-475B-8DC3-2DDA2676036F}" srcId="{3E7F1C35-5390-4C69-8AFA-4E9BC88DC7C6}" destId="{7382A151-D433-4477-8C1D-CC4019B635B6}" srcOrd="1" destOrd="0" parTransId="{0B9D7FBC-46D4-40D2-9EC0-FB100CD2EB69}" sibTransId="{191B8F8A-4EA4-4FAE-A704-24AF3ECEDCF9}"/>
    <dgm:cxn modelId="{AE6CD99C-69D0-460B-BAB2-3FD9A401AE9F}" type="presOf" srcId="{A6F7AA0A-D626-4B84-A8A2-D4FF7B42A52E}" destId="{2D105C9D-A756-4CC7-923F-945B21CDBC16}" srcOrd="0" destOrd="0" presId="urn:microsoft.com/office/officeart/2018/2/layout/IconVerticalSolidList"/>
    <dgm:cxn modelId="{C72776AD-ABC7-4126-9095-30D384C0E918}" type="presOf" srcId="{3E7F1C35-5390-4C69-8AFA-4E9BC88DC7C6}" destId="{0278E1D1-E8E0-40FE-92AF-2C31770E7DAD}" srcOrd="0" destOrd="0" presId="urn:microsoft.com/office/officeart/2018/2/layout/IconVerticalSolidList"/>
    <dgm:cxn modelId="{EA7ADFBA-BC0C-4523-A7FC-B029682EE20C}" srcId="{3E7F1C35-5390-4C69-8AFA-4E9BC88DC7C6}" destId="{A6F7AA0A-D626-4B84-A8A2-D4FF7B42A52E}" srcOrd="3" destOrd="0" parTransId="{0A61DEDB-43A5-4F94-ABDE-40E5DAFA8EAB}" sibTransId="{E5280FE3-69CF-46DE-9A53-89FFB016B44E}"/>
    <dgm:cxn modelId="{F04608BF-B92F-4F07-ABE2-281363B79A51}" type="presOf" srcId="{7382A151-D433-4477-8C1D-CC4019B635B6}" destId="{96ABB4EB-E50C-4A2C-AC31-8AD083282573}" srcOrd="0" destOrd="0" presId="urn:microsoft.com/office/officeart/2018/2/layout/IconVerticalSolidList"/>
    <dgm:cxn modelId="{EACDA1E7-DBF4-430E-B781-B469244CE9A2}" type="presOf" srcId="{030D8665-37B3-4CEE-A084-24117080FE31}" destId="{1DD33FA8-5494-4E67-94C0-F431B85CB302}" srcOrd="0" destOrd="0" presId="urn:microsoft.com/office/officeart/2018/2/layout/IconVerticalSolidList"/>
    <dgm:cxn modelId="{44F756F9-89E8-4F17-8039-22E0EFD9B8B6}" type="presOf" srcId="{E4294DCE-3F54-4A58-9467-CF9BC5EB3C1E}" destId="{0962ADDF-286C-44DB-B038-4A606F7C9444}" srcOrd="0" destOrd="0" presId="urn:microsoft.com/office/officeart/2018/2/layout/IconVerticalSolidList"/>
    <dgm:cxn modelId="{AC66C203-B065-4DC3-9D65-72AFD15BB6B8}" type="presParOf" srcId="{0278E1D1-E8E0-40FE-92AF-2C31770E7DAD}" destId="{3D45AA09-1DE1-441E-8AA8-5B8C7B69B522}" srcOrd="0" destOrd="0" presId="urn:microsoft.com/office/officeart/2018/2/layout/IconVerticalSolidList"/>
    <dgm:cxn modelId="{B75BF865-E948-4EFE-9492-FD9E03CCF491}" type="presParOf" srcId="{3D45AA09-1DE1-441E-8AA8-5B8C7B69B522}" destId="{4DD8529E-B153-4ACE-AF61-83B708328489}" srcOrd="0" destOrd="0" presId="urn:microsoft.com/office/officeart/2018/2/layout/IconVerticalSolidList"/>
    <dgm:cxn modelId="{B7493F22-153E-4C7E-B4AB-0D32E87F964A}" type="presParOf" srcId="{3D45AA09-1DE1-441E-8AA8-5B8C7B69B522}" destId="{CA46D2B1-5522-4430-9718-46BB0238C06B}" srcOrd="1" destOrd="0" presId="urn:microsoft.com/office/officeart/2018/2/layout/IconVerticalSolidList"/>
    <dgm:cxn modelId="{63E7EA40-BEF9-4FC5-AEC3-D63BC1BF9B86}" type="presParOf" srcId="{3D45AA09-1DE1-441E-8AA8-5B8C7B69B522}" destId="{66CF2E05-1A72-48CA-9983-96A888943014}" srcOrd="2" destOrd="0" presId="urn:microsoft.com/office/officeart/2018/2/layout/IconVerticalSolidList"/>
    <dgm:cxn modelId="{217CDACD-5D00-438C-B4D9-D1C32C87709F}" type="presParOf" srcId="{3D45AA09-1DE1-441E-8AA8-5B8C7B69B522}" destId="{0962ADDF-286C-44DB-B038-4A606F7C9444}" srcOrd="3" destOrd="0" presId="urn:microsoft.com/office/officeart/2018/2/layout/IconVerticalSolidList"/>
    <dgm:cxn modelId="{7F5CB7C5-1C59-44A5-AF07-171E512921F4}" type="presParOf" srcId="{0278E1D1-E8E0-40FE-92AF-2C31770E7DAD}" destId="{AC1A7935-9C58-4C59-A202-E1136C628CD1}" srcOrd="1" destOrd="0" presId="urn:microsoft.com/office/officeart/2018/2/layout/IconVerticalSolidList"/>
    <dgm:cxn modelId="{9597DF8F-8DB3-4F08-A6DB-1D2D301CBA8E}" type="presParOf" srcId="{0278E1D1-E8E0-40FE-92AF-2C31770E7DAD}" destId="{253E5AD4-970C-429F-A206-DC4384D8B2D2}" srcOrd="2" destOrd="0" presId="urn:microsoft.com/office/officeart/2018/2/layout/IconVerticalSolidList"/>
    <dgm:cxn modelId="{350F3AAD-DA63-4075-9E12-6CCB80717D10}" type="presParOf" srcId="{253E5AD4-970C-429F-A206-DC4384D8B2D2}" destId="{A86EF1E0-88CE-45A4-A512-7D20F39F1B08}" srcOrd="0" destOrd="0" presId="urn:microsoft.com/office/officeart/2018/2/layout/IconVerticalSolidList"/>
    <dgm:cxn modelId="{601184C3-BD0F-40E3-9D6C-E1229961FE0E}" type="presParOf" srcId="{253E5AD4-970C-429F-A206-DC4384D8B2D2}" destId="{3D8118D9-84E5-41D2-8D88-7520E3E33375}" srcOrd="1" destOrd="0" presId="urn:microsoft.com/office/officeart/2018/2/layout/IconVerticalSolidList"/>
    <dgm:cxn modelId="{9A5CA7BC-F899-4A32-9420-3841A9710C1E}" type="presParOf" srcId="{253E5AD4-970C-429F-A206-DC4384D8B2D2}" destId="{59211F08-4DF2-441F-A1F3-5F52751C3599}" srcOrd="2" destOrd="0" presId="urn:microsoft.com/office/officeart/2018/2/layout/IconVerticalSolidList"/>
    <dgm:cxn modelId="{A818C3DB-A47E-4A74-8B16-278464CD5156}" type="presParOf" srcId="{253E5AD4-970C-429F-A206-DC4384D8B2D2}" destId="{96ABB4EB-E50C-4A2C-AC31-8AD083282573}" srcOrd="3" destOrd="0" presId="urn:microsoft.com/office/officeart/2018/2/layout/IconVerticalSolidList"/>
    <dgm:cxn modelId="{4B96B937-C20A-4D46-A54C-F02D0D3D35C0}" type="presParOf" srcId="{0278E1D1-E8E0-40FE-92AF-2C31770E7DAD}" destId="{D870F939-54D9-4A98-9458-FBE6DD230DB5}" srcOrd="3" destOrd="0" presId="urn:microsoft.com/office/officeart/2018/2/layout/IconVerticalSolidList"/>
    <dgm:cxn modelId="{6B60B8D7-51C5-48A3-A41C-204FBDB2D5C5}" type="presParOf" srcId="{0278E1D1-E8E0-40FE-92AF-2C31770E7DAD}" destId="{F284BC20-C98C-4A70-B75F-4B443943A9FA}" srcOrd="4" destOrd="0" presId="urn:microsoft.com/office/officeart/2018/2/layout/IconVerticalSolidList"/>
    <dgm:cxn modelId="{81F0FA02-7AF9-4AD0-8BA6-1952BC3E65F7}" type="presParOf" srcId="{F284BC20-C98C-4A70-B75F-4B443943A9FA}" destId="{4B263F9C-D1E7-4E73-A9FF-F6BD45E18BD3}" srcOrd="0" destOrd="0" presId="urn:microsoft.com/office/officeart/2018/2/layout/IconVerticalSolidList"/>
    <dgm:cxn modelId="{5C1DC608-8B21-4A49-BE07-A2BC1ED4A0C2}" type="presParOf" srcId="{F284BC20-C98C-4A70-B75F-4B443943A9FA}" destId="{65C0FFB2-F237-4FDA-AF04-A1E7BC2FBF62}" srcOrd="1" destOrd="0" presId="urn:microsoft.com/office/officeart/2018/2/layout/IconVerticalSolidList"/>
    <dgm:cxn modelId="{FEECBCF9-46D3-4FB5-BE7B-671F2FFED03C}" type="presParOf" srcId="{F284BC20-C98C-4A70-B75F-4B443943A9FA}" destId="{6282CE07-DDD1-4B13-B20E-B4FBD0BF4315}" srcOrd="2" destOrd="0" presId="urn:microsoft.com/office/officeart/2018/2/layout/IconVerticalSolidList"/>
    <dgm:cxn modelId="{3EFF924A-6CE6-4E6C-ADBE-C5B5DA9BEB42}" type="presParOf" srcId="{F284BC20-C98C-4A70-B75F-4B443943A9FA}" destId="{1DD33FA8-5494-4E67-94C0-F431B85CB302}" srcOrd="3" destOrd="0" presId="urn:microsoft.com/office/officeart/2018/2/layout/IconVerticalSolidList"/>
    <dgm:cxn modelId="{6DE796D2-9209-4B08-9903-6EF55C3B4778}" type="presParOf" srcId="{0278E1D1-E8E0-40FE-92AF-2C31770E7DAD}" destId="{E13F7026-1398-4A62-8CA5-57E42A89C594}" srcOrd="5" destOrd="0" presId="urn:microsoft.com/office/officeart/2018/2/layout/IconVerticalSolidList"/>
    <dgm:cxn modelId="{A1FAEFFF-5225-4A89-AAB3-CD912167ED2F}" type="presParOf" srcId="{0278E1D1-E8E0-40FE-92AF-2C31770E7DAD}" destId="{F3D716F0-8CF2-42D1-BFAA-13D9C81C0E52}" srcOrd="6" destOrd="0" presId="urn:microsoft.com/office/officeart/2018/2/layout/IconVerticalSolidList"/>
    <dgm:cxn modelId="{291DC6E6-1CFE-4A3F-BE77-6B682E78150C}" type="presParOf" srcId="{F3D716F0-8CF2-42D1-BFAA-13D9C81C0E52}" destId="{C7035996-2B6D-48CE-8EF6-4A2771CA856C}" srcOrd="0" destOrd="0" presId="urn:microsoft.com/office/officeart/2018/2/layout/IconVerticalSolidList"/>
    <dgm:cxn modelId="{81F4E247-9198-4916-9FF8-0E2D195FEE79}" type="presParOf" srcId="{F3D716F0-8CF2-42D1-BFAA-13D9C81C0E52}" destId="{9364D931-54C3-4BCD-81A4-03E7249C5748}" srcOrd="1" destOrd="0" presId="urn:microsoft.com/office/officeart/2018/2/layout/IconVerticalSolidList"/>
    <dgm:cxn modelId="{B52693D0-7812-4C04-A91A-889D0D8B87DE}" type="presParOf" srcId="{F3D716F0-8CF2-42D1-BFAA-13D9C81C0E52}" destId="{03B2A7EF-02CD-43C7-8829-8E10852B99DC}" srcOrd="2" destOrd="0" presId="urn:microsoft.com/office/officeart/2018/2/layout/IconVerticalSolidList"/>
    <dgm:cxn modelId="{E0B62AE1-772F-4E14-BABA-EC477B472939}" type="presParOf" srcId="{F3D716F0-8CF2-42D1-BFAA-13D9C81C0E52}" destId="{2D105C9D-A756-4CC7-923F-945B21CDBC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9106B-1438-4F6F-9CC2-9EA81882E2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D8B3E-4923-4702-A330-C4512D97CCF0}">
      <dgm:prSet/>
      <dgm:spPr/>
      <dgm:t>
        <a:bodyPr/>
        <a:lstStyle/>
        <a:p>
          <a:r>
            <a:rPr lang="en-US"/>
            <a:t>What is Model Context Protocol(MCP) ?</a:t>
          </a:r>
        </a:p>
      </dgm:t>
    </dgm:pt>
    <dgm:pt modelId="{47644528-9D1A-4A51-9701-0513D8BAB530}" type="parTrans" cxnId="{68C1281F-DA20-4192-9B66-4387FB76D7B5}">
      <dgm:prSet/>
      <dgm:spPr/>
      <dgm:t>
        <a:bodyPr/>
        <a:lstStyle/>
        <a:p>
          <a:endParaRPr lang="en-US"/>
        </a:p>
      </dgm:t>
    </dgm:pt>
    <dgm:pt modelId="{4CAD1892-4417-44CD-BF3F-C5CB0B291100}" type="sibTrans" cxnId="{68C1281F-DA20-4192-9B66-4387FB76D7B5}">
      <dgm:prSet/>
      <dgm:spPr/>
      <dgm:t>
        <a:bodyPr/>
        <a:lstStyle/>
        <a:p>
          <a:endParaRPr lang="en-US"/>
        </a:p>
      </dgm:t>
    </dgm:pt>
    <dgm:pt modelId="{68D254D3-5621-49B1-8D46-498D59644117}">
      <dgm:prSet/>
      <dgm:spPr/>
      <dgm:t>
        <a:bodyPr/>
        <a:lstStyle/>
        <a:p>
          <a:r>
            <a:rPr lang="en-US"/>
            <a:t>Why do we need MCP?</a:t>
          </a:r>
        </a:p>
      </dgm:t>
    </dgm:pt>
    <dgm:pt modelId="{AC61B9E5-B2BB-42BE-93D1-4D4E2FF19809}" type="parTrans" cxnId="{6634BED9-69CB-4EF8-B5EA-A98F048AC949}">
      <dgm:prSet/>
      <dgm:spPr/>
      <dgm:t>
        <a:bodyPr/>
        <a:lstStyle/>
        <a:p>
          <a:endParaRPr lang="en-US"/>
        </a:p>
      </dgm:t>
    </dgm:pt>
    <dgm:pt modelId="{E6EE7EB8-1EA2-4E68-B11E-2EFDAF2771F9}" type="sibTrans" cxnId="{6634BED9-69CB-4EF8-B5EA-A98F048AC949}">
      <dgm:prSet/>
      <dgm:spPr/>
      <dgm:t>
        <a:bodyPr/>
        <a:lstStyle/>
        <a:p>
          <a:endParaRPr lang="en-US"/>
        </a:p>
      </dgm:t>
    </dgm:pt>
    <dgm:pt modelId="{195EB00B-5BF7-4019-BAB4-8EF1BBA227A0}">
      <dgm:prSet/>
      <dgm:spPr/>
      <dgm:t>
        <a:bodyPr/>
        <a:lstStyle/>
        <a:p>
          <a:r>
            <a:rPr lang="en-US"/>
            <a:t>Architecture of MCP?</a:t>
          </a:r>
        </a:p>
      </dgm:t>
    </dgm:pt>
    <dgm:pt modelId="{4C6BE594-755C-4A87-838C-3E10F260AC5E}" type="parTrans" cxnId="{BECA802A-451D-4161-98E9-A1FBA07BA2B0}">
      <dgm:prSet/>
      <dgm:spPr/>
      <dgm:t>
        <a:bodyPr/>
        <a:lstStyle/>
        <a:p>
          <a:endParaRPr lang="en-US"/>
        </a:p>
      </dgm:t>
    </dgm:pt>
    <dgm:pt modelId="{4E01AFD3-C95D-4491-A25A-249D3557376D}" type="sibTrans" cxnId="{BECA802A-451D-4161-98E9-A1FBA07BA2B0}">
      <dgm:prSet/>
      <dgm:spPr/>
      <dgm:t>
        <a:bodyPr/>
        <a:lstStyle/>
        <a:p>
          <a:endParaRPr lang="en-US"/>
        </a:p>
      </dgm:t>
    </dgm:pt>
    <dgm:pt modelId="{86FAAA65-670A-4348-992B-1BFD0304D846}">
      <dgm:prSet/>
      <dgm:spPr/>
      <dgm:t>
        <a:bodyPr/>
        <a:lstStyle/>
        <a:p>
          <a:r>
            <a:rPr lang="en-US" dirty="0"/>
            <a:t>How MCP works ?</a:t>
          </a:r>
        </a:p>
      </dgm:t>
    </dgm:pt>
    <dgm:pt modelId="{882A0F7A-1CF2-484D-BAB1-CC87F5E14CA3}" type="parTrans" cxnId="{CD3C5752-0A0B-4A8F-ADC1-68F95F1BDD0C}">
      <dgm:prSet/>
      <dgm:spPr/>
      <dgm:t>
        <a:bodyPr/>
        <a:lstStyle/>
        <a:p>
          <a:endParaRPr lang="en-US"/>
        </a:p>
      </dgm:t>
    </dgm:pt>
    <dgm:pt modelId="{A7DA0381-4511-4297-BBDB-894823C16EB3}" type="sibTrans" cxnId="{CD3C5752-0A0B-4A8F-ADC1-68F95F1BDD0C}">
      <dgm:prSet/>
      <dgm:spPr/>
      <dgm:t>
        <a:bodyPr/>
        <a:lstStyle/>
        <a:p>
          <a:endParaRPr lang="en-US"/>
        </a:p>
      </dgm:t>
    </dgm:pt>
    <dgm:pt modelId="{FF7B2C3D-90E9-4235-A291-933E7D9168BF}">
      <dgm:prSet/>
      <dgm:spPr/>
      <dgm:t>
        <a:bodyPr/>
        <a:lstStyle/>
        <a:p>
          <a:r>
            <a:rPr lang="en-IN"/>
            <a:t>Building MCP server in C#</a:t>
          </a:r>
          <a:endParaRPr lang="en-US"/>
        </a:p>
      </dgm:t>
    </dgm:pt>
    <dgm:pt modelId="{71902351-5AFC-4204-8A0E-B637EC06CFD9}" type="parTrans" cxnId="{3C932AB0-D87B-45BC-AF9F-C3FFEEE6965F}">
      <dgm:prSet/>
      <dgm:spPr/>
      <dgm:t>
        <a:bodyPr/>
        <a:lstStyle/>
        <a:p>
          <a:endParaRPr lang="en-US"/>
        </a:p>
      </dgm:t>
    </dgm:pt>
    <dgm:pt modelId="{DDB2F87C-D8AE-415B-A153-FBF1DE9BFD05}" type="sibTrans" cxnId="{3C932AB0-D87B-45BC-AF9F-C3FFEEE6965F}">
      <dgm:prSet/>
      <dgm:spPr/>
      <dgm:t>
        <a:bodyPr/>
        <a:lstStyle/>
        <a:p>
          <a:endParaRPr lang="en-US"/>
        </a:p>
      </dgm:t>
    </dgm:pt>
    <dgm:pt modelId="{975B9CDC-6A93-475A-B308-372A5F6E7A30}" type="pres">
      <dgm:prSet presAssocID="{DE79106B-1438-4F6F-9CC2-9EA81882E20A}" presName="vert0" presStyleCnt="0">
        <dgm:presLayoutVars>
          <dgm:dir/>
          <dgm:animOne val="branch"/>
          <dgm:animLvl val="lvl"/>
        </dgm:presLayoutVars>
      </dgm:prSet>
      <dgm:spPr/>
    </dgm:pt>
    <dgm:pt modelId="{9D93FE27-8C6F-4E1D-AAD5-547AF7B8F390}" type="pres">
      <dgm:prSet presAssocID="{DB8D8B3E-4923-4702-A330-C4512D97CCF0}" presName="thickLine" presStyleLbl="alignNode1" presStyleIdx="0" presStyleCnt="5"/>
      <dgm:spPr/>
    </dgm:pt>
    <dgm:pt modelId="{490FA958-1C96-45E8-9F1A-A51377ADDA68}" type="pres">
      <dgm:prSet presAssocID="{DB8D8B3E-4923-4702-A330-C4512D97CCF0}" presName="horz1" presStyleCnt="0"/>
      <dgm:spPr/>
    </dgm:pt>
    <dgm:pt modelId="{1BF13FFF-35F2-4DDA-84E2-59CD9F9E1634}" type="pres">
      <dgm:prSet presAssocID="{DB8D8B3E-4923-4702-A330-C4512D97CCF0}" presName="tx1" presStyleLbl="revTx" presStyleIdx="0" presStyleCnt="5"/>
      <dgm:spPr/>
    </dgm:pt>
    <dgm:pt modelId="{0C2F2AB8-9566-4C74-A09E-2CCE4D5B0ABF}" type="pres">
      <dgm:prSet presAssocID="{DB8D8B3E-4923-4702-A330-C4512D97CCF0}" presName="vert1" presStyleCnt="0"/>
      <dgm:spPr/>
    </dgm:pt>
    <dgm:pt modelId="{2C984F44-87DE-458E-813A-9C39CC1E03FA}" type="pres">
      <dgm:prSet presAssocID="{68D254D3-5621-49B1-8D46-498D59644117}" presName="thickLine" presStyleLbl="alignNode1" presStyleIdx="1" presStyleCnt="5"/>
      <dgm:spPr/>
    </dgm:pt>
    <dgm:pt modelId="{0877EF3B-7F57-4B84-955A-8F6ADC9E884E}" type="pres">
      <dgm:prSet presAssocID="{68D254D3-5621-49B1-8D46-498D59644117}" presName="horz1" presStyleCnt="0"/>
      <dgm:spPr/>
    </dgm:pt>
    <dgm:pt modelId="{A659C951-6B2E-40DF-BED2-FAA607B7C190}" type="pres">
      <dgm:prSet presAssocID="{68D254D3-5621-49B1-8D46-498D59644117}" presName="tx1" presStyleLbl="revTx" presStyleIdx="1" presStyleCnt="5"/>
      <dgm:spPr/>
    </dgm:pt>
    <dgm:pt modelId="{442ACA7D-77D2-46E1-9333-10B6A4E2217C}" type="pres">
      <dgm:prSet presAssocID="{68D254D3-5621-49B1-8D46-498D59644117}" presName="vert1" presStyleCnt="0"/>
      <dgm:spPr/>
    </dgm:pt>
    <dgm:pt modelId="{E440A388-57CD-4568-92F7-A904EDE5C915}" type="pres">
      <dgm:prSet presAssocID="{195EB00B-5BF7-4019-BAB4-8EF1BBA227A0}" presName="thickLine" presStyleLbl="alignNode1" presStyleIdx="2" presStyleCnt="5"/>
      <dgm:spPr/>
    </dgm:pt>
    <dgm:pt modelId="{C5519415-C06D-4A57-8D69-648B8505E720}" type="pres">
      <dgm:prSet presAssocID="{195EB00B-5BF7-4019-BAB4-8EF1BBA227A0}" presName="horz1" presStyleCnt="0"/>
      <dgm:spPr/>
    </dgm:pt>
    <dgm:pt modelId="{7C3FA828-2E49-4C9F-A55E-3DC8562325B8}" type="pres">
      <dgm:prSet presAssocID="{195EB00B-5BF7-4019-BAB4-8EF1BBA227A0}" presName="tx1" presStyleLbl="revTx" presStyleIdx="2" presStyleCnt="5"/>
      <dgm:spPr/>
    </dgm:pt>
    <dgm:pt modelId="{BBBACE20-BEE6-4BFA-AAFA-FCD8AB4F60D1}" type="pres">
      <dgm:prSet presAssocID="{195EB00B-5BF7-4019-BAB4-8EF1BBA227A0}" presName="vert1" presStyleCnt="0"/>
      <dgm:spPr/>
    </dgm:pt>
    <dgm:pt modelId="{37E40326-3D7B-4385-944C-E2F2C05E6281}" type="pres">
      <dgm:prSet presAssocID="{86FAAA65-670A-4348-992B-1BFD0304D846}" presName="thickLine" presStyleLbl="alignNode1" presStyleIdx="3" presStyleCnt="5"/>
      <dgm:spPr/>
    </dgm:pt>
    <dgm:pt modelId="{15307185-4377-4ED7-8049-AA2A4D8165F8}" type="pres">
      <dgm:prSet presAssocID="{86FAAA65-670A-4348-992B-1BFD0304D846}" presName="horz1" presStyleCnt="0"/>
      <dgm:spPr/>
    </dgm:pt>
    <dgm:pt modelId="{F53F6327-FFF2-450D-AE78-1FB15FE813BD}" type="pres">
      <dgm:prSet presAssocID="{86FAAA65-670A-4348-992B-1BFD0304D846}" presName="tx1" presStyleLbl="revTx" presStyleIdx="3" presStyleCnt="5"/>
      <dgm:spPr/>
    </dgm:pt>
    <dgm:pt modelId="{9E3F83BE-0BA3-4127-87DD-E4FD8214890D}" type="pres">
      <dgm:prSet presAssocID="{86FAAA65-670A-4348-992B-1BFD0304D846}" presName="vert1" presStyleCnt="0"/>
      <dgm:spPr/>
    </dgm:pt>
    <dgm:pt modelId="{2F3FD360-B3E5-4CD3-A896-C092944B9F93}" type="pres">
      <dgm:prSet presAssocID="{FF7B2C3D-90E9-4235-A291-933E7D9168BF}" presName="thickLine" presStyleLbl="alignNode1" presStyleIdx="4" presStyleCnt="5"/>
      <dgm:spPr/>
    </dgm:pt>
    <dgm:pt modelId="{08355B9B-A517-44E2-B927-31DBF11A244A}" type="pres">
      <dgm:prSet presAssocID="{FF7B2C3D-90E9-4235-A291-933E7D9168BF}" presName="horz1" presStyleCnt="0"/>
      <dgm:spPr/>
    </dgm:pt>
    <dgm:pt modelId="{C63E45E3-D57A-4DDC-8C86-D859B540C1F5}" type="pres">
      <dgm:prSet presAssocID="{FF7B2C3D-90E9-4235-A291-933E7D9168BF}" presName="tx1" presStyleLbl="revTx" presStyleIdx="4" presStyleCnt="5"/>
      <dgm:spPr/>
    </dgm:pt>
    <dgm:pt modelId="{7CE8C574-9404-436F-8FFC-5A3D832166A9}" type="pres">
      <dgm:prSet presAssocID="{FF7B2C3D-90E9-4235-A291-933E7D9168BF}" presName="vert1" presStyleCnt="0"/>
      <dgm:spPr/>
    </dgm:pt>
  </dgm:ptLst>
  <dgm:cxnLst>
    <dgm:cxn modelId="{FC01E411-308B-42BB-A33B-8C00B138A809}" type="presOf" srcId="{FF7B2C3D-90E9-4235-A291-933E7D9168BF}" destId="{C63E45E3-D57A-4DDC-8C86-D859B540C1F5}" srcOrd="0" destOrd="0" presId="urn:microsoft.com/office/officeart/2008/layout/LinedList"/>
    <dgm:cxn modelId="{68C1281F-DA20-4192-9B66-4387FB76D7B5}" srcId="{DE79106B-1438-4F6F-9CC2-9EA81882E20A}" destId="{DB8D8B3E-4923-4702-A330-C4512D97CCF0}" srcOrd="0" destOrd="0" parTransId="{47644528-9D1A-4A51-9701-0513D8BAB530}" sibTransId="{4CAD1892-4417-44CD-BF3F-C5CB0B291100}"/>
    <dgm:cxn modelId="{BECA802A-451D-4161-98E9-A1FBA07BA2B0}" srcId="{DE79106B-1438-4F6F-9CC2-9EA81882E20A}" destId="{195EB00B-5BF7-4019-BAB4-8EF1BBA227A0}" srcOrd="2" destOrd="0" parTransId="{4C6BE594-755C-4A87-838C-3E10F260AC5E}" sibTransId="{4E01AFD3-C95D-4491-A25A-249D3557376D}"/>
    <dgm:cxn modelId="{603DAD62-6DD4-482D-9637-E5EF603F6B3D}" type="presOf" srcId="{195EB00B-5BF7-4019-BAB4-8EF1BBA227A0}" destId="{7C3FA828-2E49-4C9F-A55E-3DC8562325B8}" srcOrd="0" destOrd="0" presId="urn:microsoft.com/office/officeart/2008/layout/LinedList"/>
    <dgm:cxn modelId="{CD3C5752-0A0B-4A8F-ADC1-68F95F1BDD0C}" srcId="{DE79106B-1438-4F6F-9CC2-9EA81882E20A}" destId="{86FAAA65-670A-4348-992B-1BFD0304D846}" srcOrd="3" destOrd="0" parTransId="{882A0F7A-1CF2-484D-BAB1-CC87F5E14CA3}" sibTransId="{A7DA0381-4511-4297-BBDB-894823C16EB3}"/>
    <dgm:cxn modelId="{84D8437D-718F-47CD-9688-32FD2114B6C7}" type="presOf" srcId="{86FAAA65-670A-4348-992B-1BFD0304D846}" destId="{F53F6327-FFF2-450D-AE78-1FB15FE813BD}" srcOrd="0" destOrd="0" presId="urn:microsoft.com/office/officeart/2008/layout/LinedList"/>
    <dgm:cxn modelId="{7BB12FA0-95C5-4490-AB02-2D0364C5DAF2}" type="presOf" srcId="{DE79106B-1438-4F6F-9CC2-9EA81882E20A}" destId="{975B9CDC-6A93-475A-B308-372A5F6E7A30}" srcOrd="0" destOrd="0" presId="urn:microsoft.com/office/officeart/2008/layout/LinedList"/>
    <dgm:cxn modelId="{3C932AB0-D87B-45BC-AF9F-C3FFEEE6965F}" srcId="{DE79106B-1438-4F6F-9CC2-9EA81882E20A}" destId="{FF7B2C3D-90E9-4235-A291-933E7D9168BF}" srcOrd="4" destOrd="0" parTransId="{71902351-5AFC-4204-8A0E-B637EC06CFD9}" sibTransId="{DDB2F87C-D8AE-415B-A153-FBF1DE9BFD05}"/>
    <dgm:cxn modelId="{E5460CC0-05E3-47B7-AAAB-A693881D9BC8}" type="presOf" srcId="{68D254D3-5621-49B1-8D46-498D59644117}" destId="{A659C951-6B2E-40DF-BED2-FAA607B7C190}" srcOrd="0" destOrd="0" presId="urn:microsoft.com/office/officeart/2008/layout/LinedList"/>
    <dgm:cxn modelId="{F6AD0DC6-3B8B-4B13-9969-CD38D9303167}" type="presOf" srcId="{DB8D8B3E-4923-4702-A330-C4512D97CCF0}" destId="{1BF13FFF-35F2-4DDA-84E2-59CD9F9E1634}" srcOrd="0" destOrd="0" presId="urn:microsoft.com/office/officeart/2008/layout/LinedList"/>
    <dgm:cxn modelId="{6634BED9-69CB-4EF8-B5EA-A98F048AC949}" srcId="{DE79106B-1438-4F6F-9CC2-9EA81882E20A}" destId="{68D254D3-5621-49B1-8D46-498D59644117}" srcOrd="1" destOrd="0" parTransId="{AC61B9E5-B2BB-42BE-93D1-4D4E2FF19809}" sibTransId="{E6EE7EB8-1EA2-4E68-B11E-2EFDAF2771F9}"/>
    <dgm:cxn modelId="{1813A241-C876-4A9E-8CB5-2A0F85ADA928}" type="presParOf" srcId="{975B9CDC-6A93-475A-B308-372A5F6E7A30}" destId="{9D93FE27-8C6F-4E1D-AAD5-547AF7B8F390}" srcOrd="0" destOrd="0" presId="urn:microsoft.com/office/officeart/2008/layout/LinedList"/>
    <dgm:cxn modelId="{26617EBF-4B42-45C0-BE30-EE02A032AB18}" type="presParOf" srcId="{975B9CDC-6A93-475A-B308-372A5F6E7A30}" destId="{490FA958-1C96-45E8-9F1A-A51377ADDA68}" srcOrd="1" destOrd="0" presId="urn:microsoft.com/office/officeart/2008/layout/LinedList"/>
    <dgm:cxn modelId="{163EC0DA-12E5-4115-9BFC-AC7D318BBCA0}" type="presParOf" srcId="{490FA958-1C96-45E8-9F1A-A51377ADDA68}" destId="{1BF13FFF-35F2-4DDA-84E2-59CD9F9E1634}" srcOrd="0" destOrd="0" presId="urn:microsoft.com/office/officeart/2008/layout/LinedList"/>
    <dgm:cxn modelId="{070D3B18-D376-42C7-A0CA-29D3AA38222A}" type="presParOf" srcId="{490FA958-1C96-45E8-9F1A-A51377ADDA68}" destId="{0C2F2AB8-9566-4C74-A09E-2CCE4D5B0ABF}" srcOrd="1" destOrd="0" presId="urn:microsoft.com/office/officeart/2008/layout/LinedList"/>
    <dgm:cxn modelId="{17DE068B-23EF-4608-8FFF-AC1C269C33F4}" type="presParOf" srcId="{975B9CDC-6A93-475A-B308-372A5F6E7A30}" destId="{2C984F44-87DE-458E-813A-9C39CC1E03FA}" srcOrd="2" destOrd="0" presId="urn:microsoft.com/office/officeart/2008/layout/LinedList"/>
    <dgm:cxn modelId="{DF78C048-709D-41B0-AD2D-B14470FED0FB}" type="presParOf" srcId="{975B9CDC-6A93-475A-B308-372A5F6E7A30}" destId="{0877EF3B-7F57-4B84-955A-8F6ADC9E884E}" srcOrd="3" destOrd="0" presId="urn:microsoft.com/office/officeart/2008/layout/LinedList"/>
    <dgm:cxn modelId="{3C05D081-DD82-4AB3-9834-E880C07C3A80}" type="presParOf" srcId="{0877EF3B-7F57-4B84-955A-8F6ADC9E884E}" destId="{A659C951-6B2E-40DF-BED2-FAA607B7C190}" srcOrd="0" destOrd="0" presId="urn:microsoft.com/office/officeart/2008/layout/LinedList"/>
    <dgm:cxn modelId="{40C0CA57-0947-44AA-815A-155D0FF862A5}" type="presParOf" srcId="{0877EF3B-7F57-4B84-955A-8F6ADC9E884E}" destId="{442ACA7D-77D2-46E1-9333-10B6A4E2217C}" srcOrd="1" destOrd="0" presId="urn:microsoft.com/office/officeart/2008/layout/LinedList"/>
    <dgm:cxn modelId="{C4B59401-B4B5-4834-8135-4ED65E3E728C}" type="presParOf" srcId="{975B9CDC-6A93-475A-B308-372A5F6E7A30}" destId="{E440A388-57CD-4568-92F7-A904EDE5C915}" srcOrd="4" destOrd="0" presId="urn:microsoft.com/office/officeart/2008/layout/LinedList"/>
    <dgm:cxn modelId="{7BACA30E-7826-465D-829C-C3F3663ACD42}" type="presParOf" srcId="{975B9CDC-6A93-475A-B308-372A5F6E7A30}" destId="{C5519415-C06D-4A57-8D69-648B8505E720}" srcOrd="5" destOrd="0" presId="urn:microsoft.com/office/officeart/2008/layout/LinedList"/>
    <dgm:cxn modelId="{F1A6274D-116A-4CA6-B5BA-38F60355195C}" type="presParOf" srcId="{C5519415-C06D-4A57-8D69-648B8505E720}" destId="{7C3FA828-2E49-4C9F-A55E-3DC8562325B8}" srcOrd="0" destOrd="0" presId="urn:microsoft.com/office/officeart/2008/layout/LinedList"/>
    <dgm:cxn modelId="{08006704-FC55-495E-B07D-DE2B19A7565A}" type="presParOf" srcId="{C5519415-C06D-4A57-8D69-648B8505E720}" destId="{BBBACE20-BEE6-4BFA-AAFA-FCD8AB4F60D1}" srcOrd="1" destOrd="0" presId="urn:microsoft.com/office/officeart/2008/layout/LinedList"/>
    <dgm:cxn modelId="{C0D2D91B-9103-4C29-84CC-0678D5FB8E56}" type="presParOf" srcId="{975B9CDC-6A93-475A-B308-372A5F6E7A30}" destId="{37E40326-3D7B-4385-944C-E2F2C05E6281}" srcOrd="6" destOrd="0" presId="urn:microsoft.com/office/officeart/2008/layout/LinedList"/>
    <dgm:cxn modelId="{6C9E2FD9-D9E4-4D4A-BB3B-7AAFC5652B08}" type="presParOf" srcId="{975B9CDC-6A93-475A-B308-372A5F6E7A30}" destId="{15307185-4377-4ED7-8049-AA2A4D8165F8}" srcOrd="7" destOrd="0" presId="urn:microsoft.com/office/officeart/2008/layout/LinedList"/>
    <dgm:cxn modelId="{D89DDD68-D024-4332-BCAE-39EE956B83B4}" type="presParOf" srcId="{15307185-4377-4ED7-8049-AA2A4D8165F8}" destId="{F53F6327-FFF2-450D-AE78-1FB15FE813BD}" srcOrd="0" destOrd="0" presId="urn:microsoft.com/office/officeart/2008/layout/LinedList"/>
    <dgm:cxn modelId="{C98C2641-24AD-45CE-A9DF-39738A146446}" type="presParOf" srcId="{15307185-4377-4ED7-8049-AA2A4D8165F8}" destId="{9E3F83BE-0BA3-4127-87DD-E4FD8214890D}" srcOrd="1" destOrd="0" presId="urn:microsoft.com/office/officeart/2008/layout/LinedList"/>
    <dgm:cxn modelId="{A05394CF-8228-4244-83A1-545D922363F8}" type="presParOf" srcId="{975B9CDC-6A93-475A-B308-372A5F6E7A30}" destId="{2F3FD360-B3E5-4CD3-A896-C092944B9F93}" srcOrd="8" destOrd="0" presId="urn:microsoft.com/office/officeart/2008/layout/LinedList"/>
    <dgm:cxn modelId="{C561E234-F0A2-47C9-B23E-2D36A61F59AA}" type="presParOf" srcId="{975B9CDC-6A93-475A-B308-372A5F6E7A30}" destId="{08355B9B-A517-44E2-B927-31DBF11A244A}" srcOrd="9" destOrd="0" presId="urn:microsoft.com/office/officeart/2008/layout/LinedList"/>
    <dgm:cxn modelId="{0A5E23EA-ED35-40AF-A082-F593C25D8C10}" type="presParOf" srcId="{08355B9B-A517-44E2-B927-31DBF11A244A}" destId="{C63E45E3-D57A-4DDC-8C86-D859B540C1F5}" srcOrd="0" destOrd="0" presId="urn:microsoft.com/office/officeart/2008/layout/LinedList"/>
    <dgm:cxn modelId="{ED922E31-ABDE-43A0-BD33-970E6E7EEF90}" type="presParOf" srcId="{08355B9B-A517-44E2-B927-31DBF11A244A}" destId="{7CE8C574-9404-436F-8FFC-5A3D83216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BD01E-F763-4452-BA03-572224FB64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286EAA-DF8B-474D-90C3-654D60939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MCP is a standard protocol for connecting applications to Large Language Models (LLMs).</a:t>
          </a:r>
          <a:endParaRPr lang="en-US" dirty="0"/>
        </a:p>
      </dgm:t>
    </dgm:pt>
    <dgm:pt modelId="{C7CD472B-FF38-4B31-A791-4664B7BC47E9}" type="parTrans" cxnId="{B688FF42-3404-42C1-91EF-7B6A995194FC}">
      <dgm:prSet/>
      <dgm:spPr/>
      <dgm:t>
        <a:bodyPr/>
        <a:lstStyle/>
        <a:p>
          <a:endParaRPr lang="en-US"/>
        </a:p>
      </dgm:t>
    </dgm:pt>
    <dgm:pt modelId="{8DDB96CE-C953-41D6-BA22-98F400BC38FF}" type="sibTrans" cxnId="{B688FF42-3404-42C1-91EF-7B6A995194FC}">
      <dgm:prSet/>
      <dgm:spPr/>
      <dgm:t>
        <a:bodyPr/>
        <a:lstStyle/>
        <a:p>
          <a:endParaRPr lang="en-US"/>
        </a:p>
      </dgm:t>
    </dgm:pt>
    <dgm:pt modelId="{8856F54D-A19B-4218-85F7-8F11CC1DAE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Think of it as a universal connector for AI applications.</a:t>
          </a:r>
          <a:endParaRPr lang="en-US" dirty="0"/>
        </a:p>
      </dgm:t>
    </dgm:pt>
    <dgm:pt modelId="{26036BB6-409F-431F-AA47-2DAB7F9D9FEE}" type="parTrans" cxnId="{0457B626-9961-4214-BE7B-6B14F7EF527E}">
      <dgm:prSet/>
      <dgm:spPr/>
      <dgm:t>
        <a:bodyPr/>
        <a:lstStyle/>
        <a:p>
          <a:endParaRPr lang="en-US"/>
        </a:p>
      </dgm:t>
    </dgm:pt>
    <dgm:pt modelId="{C4A20FC6-CEBB-47DC-B58F-75C09DFDE5B8}" type="sibTrans" cxnId="{0457B626-9961-4214-BE7B-6B14F7EF527E}">
      <dgm:prSet/>
      <dgm:spPr/>
      <dgm:t>
        <a:bodyPr/>
        <a:lstStyle/>
        <a:p>
          <a:endParaRPr lang="en-US"/>
        </a:p>
      </dgm:t>
    </dgm:pt>
    <dgm:pt modelId="{57FED924-E9B7-45FD-95B5-20B527DED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protocol defined by Anthropic in Nov 2024</a:t>
          </a:r>
        </a:p>
      </dgm:t>
    </dgm:pt>
    <dgm:pt modelId="{CBD135E2-56A1-4F95-BAD1-F88EA7E17118}" type="parTrans" cxnId="{42FFB689-8B2D-4268-BE72-3D6ECC5A9EDD}">
      <dgm:prSet/>
      <dgm:spPr/>
      <dgm:t>
        <a:bodyPr/>
        <a:lstStyle/>
        <a:p>
          <a:endParaRPr lang="en-IN"/>
        </a:p>
      </dgm:t>
    </dgm:pt>
    <dgm:pt modelId="{E14DBCEB-01FD-4D72-B346-29449EFF4846}" type="sibTrans" cxnId="{42FFB689-8B2D-4268-BE72-3D6ECC5A9EDD}">
      <dgm:prSet/>
      <dgm:spPr/>
      <dgm:t>
        <a:bodyPr/>
        <a:lstStyle/>
        <a:p>
          <a:endParaRPr lang="en-IN"/>
        </a:p>
      </dgm:t>
    </dgm:pt>
    <dgm:pt modelId="{858FDA3F-D022-4799-A5CD-A7F31051C5C7}" type="pres">
      <dgm:prSet presAssocID="{D6BBD01E-F763-4452-BA03-572224FB64B5}" presName="root" presStyleCnt="0">
        <dgm:presLayoutVars>
          <dgm:dir/>
          <dgm:resizeHandles val="exact"/>
        </dgm:presLayoutVars>
      </dgm:prSet>
      <dgm:spPr/>
    </dgm:pt>
    <dgm:pt modelId="{1C4ABCA5-4BE5-4362-B15F-1080F7F78287}" type="pres">
      <dgm:prSet presAssocID="{57FED924-E9B7-45FD-95B5-20B527DED100}" presName="compNode" presStyleCnt="0"/>
      <dgm:spPr/>
    </dgm:pt>
    <dgm:pt modelId="{5058DC23-0384-4B1A-B475-6836C10EFC65}" type="pres">
      <dgm:prSet presAssocID="{57FED924-E9B7-45FD-95B5-20B527DED100}" presName="bgRect" presStyleLbl="bgShp" presStyleIdx="0" presStyleCnt="3"/>
      <dgm:spPr/>
    </dgm:pt>
    <dgm:pt modelId="{6A6A19D4-6161-4266-AA8C-EFC4071E523E}" type="pres">
      <dgm:prSet presAssocID="{57FED924-E9B7-45FD-95B5-20B527DED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E1AD793F-BD09-47AD-B1D4-B3D3CC6DFE03}" type="pres">
      <dgm:prSet presAssocID="{57FED924-E9B7-45FD-95B5-20B527DED100}" presName="spaceRect" presStyleCnt="0"/>
      <dgm:spPr/>
    </dgm:pt>
    <dgm:pt modelId="{6878B3F4-872C-4AD8-B265-9EDBE460D605}" type="pres">
      <dgm:prSet presAssocID="{57FED924-E9B7-45FD-95B5-20B527DED100}" presName="parTx" presStyleLbl="revTx" presStyleIdx="0" presStyleCnt="3">
        <dgm:presLayoutVars>
          <dgm:chMax val="0"/>
          <dgm:chPref val="0"/>
        </dgm:presLayoutVars>
      </dgm:prSet>
      <dgm:spPr/>
    </dgm:pt>
    <dgm:pt modelId="{78DC1554-2D71-4487-A78C-DA837A86FD24}" type="pres">
      <dgm:prSet presAssocID="{E14DBCEB-01FD-4D72-B346-29449EFF4846}" presName="sibTrans" presStyleCnt="0"/>
      <dgm:spPr/>
    </dgm:pt>
    <dgm:pt modelId="{084EB300-1CC5-4F5D-99E7-4D351C4C580A}" type="pres">
      <dgm:prSet presAssocID="{11286EAA-DF8B-474D-90C3-654D60939385}" presName="compNode" presStyleCnt="0"/>
      <dgm:spPr/>
    </dgm:pt>
    <dgm:pt modelId="{A221FB09-0324-4DAB-BDA9-AFF5D291D2D2}" type="pres">
      <dgm:prSet presAssocID="{11286EAA-DF8B-474D-90C3-654D60939385}" presName="bgRect" presStyleLbl="bgShp" presStyleIdx="1" presStyleCnt="3"/>
      <dgm:spPr/>
    </dgm:pt>
    <dgm:pt modelId="{A387B43B-1A3D-43BF-9FBE-2D0ED71567A3}" type="pres">
      <dgm:prSet presAssocID="{11286EAA-DF8B-474D-90C3-654D60939385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3FF65AF-5073-458F-8331-AA87B5DDBA75}" type="pres">
      <dgm:prSet presAssocID="{11286EAA-DF8B-474D-90C3-654D60939385}" presName="spaceRect" presStyleCnt="0"/>
      <dgm:spPr/>
    </dgm:pt>
    <dgm:pt modelId="{0E7EE834-0F1C-4F50-9596-827694FC9AE3}" type="pres">
      <dgm:prSet presAssocID="{11286EAA-DF8B-474D-90C3-654D60939385}" presName="parTx" presStyleLbl="revTx" presStyleIdx="1" presStyleCnt="3">
        <dgm:presLayoutVars>
          <dgm:chMax val="0"/>
          <dgm:chPref val="0"/>
        </dgm:presLayoutVars>
      </dgm:prSet>
      <dgm:spPr/>
    </dgm:pt>
    <dgm:pt modelId="{07CF423F-F52A-4865-8AFF-927FBF261D99}" type="pres">
      <dgm:prSet presAssocID="{8DDB96CE-C953-41D6-BA22-98F400BC38FF}" presName="sibTrans" presStyleCnt="0"/>
      <dgm:spPr/>
    </dgm:pt>
    <dgm:pt modelId="{449802CD-D36B-4B19-A8F2-70E985973558}" type="pres">
      <dgm:prSet presAssocID="{8856F54D-A19B-4218-85F7-8F11CC1DAEE5}" presName="compNode" presStyleCnt="0"/>
      <dgm:spPr/>
    </dgm:pt>
    <dgm:pt modelId="{0036B37A-D88B-4775-BE86-3190AE983E9C}" type="pres">
      <dgm:prSet presAssocID="{8856F54D-A19B-4218-85F7-8F11CC1DAEE5}" presName="bgRect" presStyleLbl="bgShp" presStyleIdx="2" presStyleCnt="3"/>
      <dgm:spPr/>
    </dgm:pt>
    <dgm:pt modelId="{C893E18D-C95E-4A62-8917-87F4CC96EFC6}" type="pres">
      <dgm:prSet presAssocID="{8856F54D-A19B-4218-85F7-8F11CC1DAEE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459E87-3ED1-4B57-8124-F7A1A6168550}" type="pres">
      <dgm:prSet presAssocID="{8856F54D-A19B-4218-85F7-8F11CC1DAEE5}" presName="spaceRect" presStyleCnt="0"/>
      <dgm:spPr/>
    </dgm:pt>
    <dgm:pt modelId="{99232686-9BAE-42E8-88A0-B89658E53664}" type="pres">
      <dgm:prSet presAssocID="{8856F54D-A19B-4218-85F7-8F11CC1DAE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57B626-9961-4214-BE7B-6B14F7EF527E}" srcId="{D6BBD01E-F763-4452-BA03-572224FB64B5}" destId="{8856F54D-A19B-4218-85F7-8F11CC1DAEE5}" srcOrd="2" destOrd="0" parTransId="{26036BB6-409F-431F-AA47-2DAB7F9D9FEE}" sibTransId="{C4A20FC6-CEBB-47DC-B58F-75C09DFDE5B8}"/>
    <dgm:cxn modelId="{B688FF42-3404-42C1-91EF-7B6A995194FC}" srcId="{D6BBD01E-F763-4452-BA03-572224FB64B5}" destId="{11286EAA-DF8B-474D-90C3-654D60939385}" srcOrd="1" destOrd="0" parTransId="{C7CD472B-FF38-4B31-A791-4664B7BC47E9}" sibTransId="{8DDB96CE-C953-41D6-BA22-98F400BC38FF}"/>
    <dgm:cxn modelId="{67C8E24B-AB72-4C38-BD10-AC120AFD700B}" type="presOf" srcId="{8856F54D-A19B-4218-85F7-8F11CC1DAEE5}" destId="{99232686-9BAE-42E8-88A0-B89658E53664}" srcOrd="0" destOrd="0" presId="urn:microsoft.com/office/officeart/2018/2/layout/IconVerticalSolidList"/>
    <dgm:cxn modelId="{A41A3481-7D90-4744-AEA9-9002F2762ED4}" type="presOf" srcId="{57FED924-E9B7-45FD-95B5-20B527DED100}" destId="{6878B3F4-872C-4AD8-B265-9EDBE460D605}" srcOrd="0" destOrd="0" presId="urn:microsoft.com/office/officeart/2018/2/layout/IconVerticalSolidList"/>
    <dgm:cxn modelId="{42FFB689-8B2D-4268-BE72-3D6ECC5A9EDD}" srcId="{D6BBD01E-F763-4452-BA03-572224FB64B5}" destId="{57FED924-E9B7-45FD-95B5-20B527DED100}" srcOrd="0" destOrd="0" parTransId="{CBD135E2-56A1-4F95-BAD1-F88EA7E17118}" sibTransId="{E14DBCEB-01FD-4D72-B346-29449EFF4846}"/>
    <dgm:cxn modelId="{18F35CD2-9FEF-4C3A-B442-830F05889354}" type="presOf" srcId="{11286EAA-DF8B-474D-90C3-654D60939385}" destId="{0E7EE834-0F1C-4F50-9596-827694FC9AE3}" srcOrd="0" destOrd="0" presId="urn:microsoft.com/office/officeart/2018/2/layout/IconVerticalSolidList"/>
    <dgm:cxn modelId="{7EA3B1E3-9613-4268-91F8-05D055290FE0}" type="presOf" srcId="{D6BBD01E-F763-4452-BA03-572224FB64B5}" destId="{858FDA3F-D022-4799-A5CD-A7F31051C5C7}" srcOrd="0" destOrd="0" presId="urn:microsoft.com/office/officeart/2018/2/layout/IconVerticalSolidList"/>
    <dgm:cxn modelId="{B33F64D7-1156-4638-8DCF-4D33CA08B05F}" type="presParOf" srcId="{858FDA3F-D022-4799-A5CD-A7F31051C5C7}" destId="{1C4ABCA5-4BE5-4362-B15F-1080F7F78287}" srcOrd="0" destOrd="0" presId="urn:microsoft.com/office/officeart/2018/2/layout/IconVerticalSolidList"/>
    <dgm:cxn modelId="{9BADC805-74DD-4B25-B6C9-05ADAEB547D6}" type="presParOf" srcId="{1C4ABCA5-4BE5-4362-B15F-1080F7F78287}" destId="{5058DC23-0384-4B1A-B475-6836C10EFC65}" srcOrd="0" destOrd="0" presId="urn:microsoft.com/office/officeart/2018/2/layout/IconVerticalSolidList"/>
    <dgm:cxn modelId="{AEF9DB60-B1A3-4099-BCA7-34A278915FF9}" type="presParOf" srcId="{1C4ABCA5-4BE5-4362-B15F-1080F7F78287}" destId="{6A6A19D4-6161-4266-AA8C-EFC4071E523E}" srcOrd="1" destOrd="0" presId="urn:microsoft.com/office/officeart/2018/2/layout/IconVerticalSolidList"/>
    <dgm:cxn modelId="{AD6FBB50-9EA3-4DFB-BA34-D2D8FC62D4D7}" type="presParOf" srcId="{1C4ABCA5-4BE5-4362-B15F-1080F7F78287}" destId="{E1AD793F-BD09-47AD-B1D4-B3D3CC6DFE03}" srcOrd="2" destOrd="0" presId="urn:microsoft.com/office/officeart/2018/2/layout/IconVerticalSolidList"/>
    <dgm:cxn modelId="{A0C08F72-95F7-4858-AA0B-0561C1B70AC9}" type="presParOf" srcId="{1C4ABCA5-4BE5-4362-B15F-1080F7F78287}" destId="{6878B3F4-872C-4AD8-B265-9EDBE460D605}" srcOrd="3" destOrd="0" presId="urn:microsoft.com/office/officeart/2018/2/layout/IconVerticalSolidList"/>
    <dgm:cxn modelId="{3E52A802-823D-4DDC-BBD6-606815457E11}" type="presParOf" srcId="{858FDA3F-D022-4799-A5CD-A7F31051C5C7}" destId="{78DC1554-2D71-4487-A78C-DA837A86FD24}" srcOrd="1" destOrd="0" presId="urn:microsoft.com/office/officeart/2018/2/layout/IconVerticalSolidList"/>
    <dgm:cxn modelId="{EB3AF0D0-8911-401C-B636-88519DBDE2D5}" type="presParOf" srcId="{858FDA3F-D022-4799-A5CD-A7F31051C5C7}" destId="{084EB300-1CC5-4F5D-99E7-4D351C4C580A}" srcOrd="2" destOrd="0" presId="urn:microsoft.com/office/officeart/2018/2/layout/IconVerticalSolidList"/>
    <dgm:cxn modelId="{B77B05A0-16B4-4F5F-952E-EAD122BBD5E9}" type="presParOf" srcId="{084EB300-1CC5-4F5D-99E7-4D351C4C580A}" destId="{A221FB09-0324-4DAB-BDA9-AFF5D291D2D2}" srcOrd="0" destOrd="0" presId="urn:microsoft.com/office/officeart/2018/2/layout/IconVerticalSolidList"/>
    <dgm:cxn modelId="{B646D5CD-D71F-4F9B-9548-924DD5623804}" type="presParOf" srcId="{084EB300-1CC5-4F5D-99E7-4D351C4C580A}" destId="{A387B43B-1A3D-43BF-9FBE-2D0ED71567A3}" srcOrd="1" destOrd="0" presId="urn:microsoft.com/office/officeart/2018/2/layout/IconVerticalSolidList"/>
    <dgm:cxn modelId="{CF3491CF-31FE-41C2-9A20-FD7C8CD2C31D}" type="presParOf" srcId="{084EB300-1CC5-4F5D-99E7-4D351C4C580A}" destId="{23FF65AF-5073-458F-8331-AA87B5DDBA75}" srcOrd="2" destOrd="0" presId="urn:microsoft.com/office/officeart/2018/2/layout/IconVerticalSolidList"/>
    <dgm:cxn modelId="{5FC647F2-F895-45DC-AE9B-5008E6E01D8B}" type="presParOf" srcId="{084EB300-1CC5-4F5D-99E7-4D351C4C580A}" destId="{0E7EE834-0F1C-4F50-9596-827694FC9AE3}" srcOrd="3" destOrd="0" presId="urn:microsoft.com/office/officeart/2018/2/layout/IconVerticalSolidList"/>
    <dgm:cxn modelId="{BDC63A05-3D6B-4DFB-976C-7AF6B8F91C37}" type="presParOf" srcId="{858FDA3F-D022-4799-A5CD-A7F31051C5C7}" destId="{07CF423F-F52A-4865-8AFF-927FBF261D99}" srcOrd="3" destOrd="0" presId="urn:microsoft.com/office/officeart/2018/2/layout/IconVerticalSolidList"/>
    <dgm:cxn modelId="{22B6918E-94A8-4FB5-8DD6-A55E69A70E02}" type="presParOf" srcId="{858FDA3F-D022-4799-A5CD-A7F31051C5C7}" destId="{449802CD-D36B-4B19-A8F2-70E985973558}" srcOrd="4" destOrd="0" presId="urn:microsoft.com/office/officeart/2018/2/layout/IconVerticalSolidList"/>
    <dgm:cxn modelId="{11058F3F-E2BE-4C4D-A94E-7D13BF033AA5}" type="presParOf" srcId="{449802CD-D36B-4B19-A8F2-70E985973558}" destId="{0036B37A-D88B-4775-BE86-3190AE983E9C}" srcOrd="0" destOrd="0" presId="urn:microsoft.com/office/officeart/2018/2/layout/IconVerticalSolidList"/>
    <dgm:cxn modelId="{847A92FE-FE37-42FA-BB14-301F629A8D9B}" type="presParOf" srcId="{449802CD-D36B-4B19-A8F2-70E985973558}" destId="{C893E18D-C95E-4A62-8917-87F4CC96EFC6}" srcOrd="1" destOrd="0" presId="urn:microsoft.com/office/officeart/2018/2/layout/IconVerticalSolidList"/>
    <dgm:cxn modelId="{19409B32-7FFD-4B30-A57E-FAF582C4B71F}" type="presParOf" srcId="{449802CD-D36B-4B19-A8F2-70E985973558}" destId="{D1459E87-3ED1-4B57-8124-F7A1A6168550}" srcOrd="2" destOrd="0" presId="urn:microsoft.com/office/officeart/2018/2/layout/IconVerticalSolidList"/>
    <dgm:cxn modelId="{E1AD4FCF-1D16-45AD-B831-008457835DA7}" type="presParOf" srcId="{449802CD-D36B-4B19-A8F2-70E985973558}" destId="{99232686-9BAE-42E8-88A0-B89658E536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CD68F-0027-4DDB-9A6F-384AA8B2A0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53C358-40C3-4267-9A23-3D4028272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Standardization</a:t>
          </a:r>
          <a:r>
            <a:rPr lang="en-US" b="0" i="0"/>
            <a:t>: Provides a consistent way to connect AI models to data sources.</a:t>
          </a:r>
          <a:endParaRPr lang="en-US"/>
        </a:p>
      </dgm:t>
    </dgm:pt>
    <dgm:pt modelId="{FC04468A-B9D0-490E-BFC4-EF1885EAD6D0}" type="parTrans" cxnId="{5E79629B-A60C-4782-A89E-E34DBA1F9E44}">
      <dgm:prSet/>
      <dgm:spPr/>
      <dgm:t>
        <a:bodyPr/>
        <a:lstStyle/>
        <a:p>
          <a:endParaRPr lang="en-US"/>
        </a:p>
      </dgm:t>
    </dgm:pt>
    <dgm:pt modelId="{D99521AF-4886-45C1-8B4B-F841D1477AF7}" type="sibTrans" cxnId="{5E79629B-A60C-4782-A89E-E34DBA1F9E44}">
      <dgm:prSet/>
      <dgm:spPr/>
      <dgm:t>
        <a:bodyPr/>
        <a:lstStyle/>
        <a:p>
          <a:endParaRPr lang="en-US"/>
        </a:p>
      </dgm:t>
    </dgm:pt>
    <dgm:pt modelId="{8F43F6FD-041B-42CF-B9C5-6EFD67832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Integration</a:t>
          </a:r>
          <a:r>
            <a:rPr lang="en-US" b="0" i="0"/>
            <a:t>: Enhances LLM capabilities by integrating with various tools and data.</a:t>
          </a:r>
          <a:endParaRPr lang="en-US"/>
        </a:p>
      </dgm:t>
    </dgm:pt>
    <dgm:pt modelId="{48D3396F-C89D-4142-931B-F89080028DE7}" type="parTrans" cxnId="{9F72FD95-FDF0-4353-9145-C9453C45756D}">
      <dgm:prSet/>
      <dgm:spPr/>
      <dgm:t>
        <a:bodyPr/>
        <a:lstStyle/>
        <a:p>
          <a:endParaRPr lang="en-US"/>
        </a:p>
      </dgm:t>
    </dgm:pt>
    <dgm:pt modelId="{F93EB374-E918-4FFB-8783-86EBC22508DA}" type="sibTrans" cxnId="{9F72FD95-FDF0-4353-9145-C9453C45756D}">
      <dgm:prSet/>
      <dgm:spPr/>
      <dgm:t>
        <a:bodyPr/>
        <a:lstStyle/>
        <a:p>
          <a:endParaRPr lang="en-US"/>
        </a:p>
      </dgm:t>
    </dgm:pt>
    <dgm:pt modelId="{96426C90-88CC-4995-B7A0-A66131286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Flexibility</a:t>
          </a:r>
          <a:r>
            <a:rPr lang="en-US" b="0" i="0"/>
            <a:t>: Allows switching between different LLM providers.</a:t>
          </a:r>
          <a:endParaRPr lang="en-US"/>
        </a:p>
      </dgm:t>
    </dgm:pt>
    <dgm:pt modelId="{F3A8C685-A73F-438C-8D7E-3A9FAA7BBA1B}" type="parTrans" cxnId="{F974B20A-BC0D-4AE4-B586-23E82BA5644D}">
      <dgm:prSet/>
      <dgm:spPr/>
      <dgm:t>
        <a:bodyPr/>
        <a:lstStyle/>
        <a:p>
          <a:endParaRPr lang="en-US"/>
        </a:p>
      </dgm:t>
    </dgm:pt>
    <dgm:pt modelId="{0A0D0C87-98CA-481D-813A-B16C51421F07}" type="sibTrans" cxnId="{F974B20A-BC0D-4AE4-B586-23E82BA5644D}">
      <dgm:prSet/>
      <dgm:spPr/>
      <dgm:t>
        <a:bodyPr/>
        <a:lstStyle/>
        <a:p>
          <a:endParaRPr lang="en-US"/>
        </a:p>
      </dgm:t>
    </dgm:pt>
    <dgm:pt modelId="{4C584692-402A-4F68-BC1E-000B2ED12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Security</a:t>
          </a:r>
          <a:r>
            <a:rPr lang="en-US" b="0" i="0"/>
            <a:t>: Ensures secure data handling.</a:t>
          </a:r>
          <a:endParaRPr lang="en-US"/>
        </a:p>
      </dgm:t>
    </dgm:pt>
    <dgm:pt modelId="{84B532CB-B8DA-4F78-A14F-96CE7B5A4A79}" type="parTrans" cxnId="{00FF103D-EB2C-4AC8-96A6-EE8CB9336155}">
      <dgm:prSet/>
      <dgm:spPr/>
      <dgm:t>
        <a:bodyPr/>
        <a:lstStyle/>
        <a:p>
          <a:endParaRPr lang="en-US"/>
        </a:p>
      </dgm:t>
    </dgm:pt>
    <dgm:pt modelId="{CC83DE30-FE12-46C1-8F30-01E24FE42C8D}" type="sibTrans" cxnId="{00FF103D-EB2C-4AC8-96A6-EE8CB9336155}">
      <dgm:prSet/>
      <dgm:spPr/>
      <dgm:t>
        <a:bodyPr/>
        <a:lstStyle/>
        <a:p>
          <a:endParaRPr lang="en-US"/>
        </a:p>
      </dgm:t>
    </dgm:pt>
    <dgm:pt modelId="{3C2A8356-50DB-4392-8C3B-CFD58D8B9324}" type="pres">
      <dgm:prSet presAssocID="{4C8CD68F-0027-4DDB-9A6F-384AA8B2A082}" presName="root" presStyleCnt="0">
        <dgm:presLayoutVars>
          <dgm:dir/>
          <dgm:resizeHandles val="exact"/>
        </dgm:presLayoutVars>
      </dgm:prSet>
      <dgm:spPr/>
    </dgm:pt>
    <dgm:pt modelId="{469442B3-342B-47D3-A796-AFF3840A8622}" type="pres">
      <dgm:prSet presAssocID="{2453C358-40C3-4267-9A23-3D40282720EF}" presName="compNode" presStyleCnt="0"/>
      <dgm:spPr/>
    </dgm:pt>
    <dgm:pt modelId="{F0234ECF-3239-450A-A890-334EF4265A0D}" type="pres">
      <dgm:prSet presAssocID="{2453C358-40C3-4267-9A23-3D40282720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9D5D51-88F9-413E-A243-581327F384A9}" type="pres">
      <dgm:prSet presAssocID="{2453C358-40C3-4267-9A23-3D40282720EF}" presName="spaceRect" presStyleCnt="0"/>
      <dgm:spPr/>
    </dgm:pt>
    <dgm:pt modelId="{3E025747-339C-4FA0-BA6E-F3DEFAAE61EB}" type="pres">
      <dgm:prSet presAssocID="{2453C358-40C3-4267-9A23-3D40282720EF}" presName="textRect" presStyleLbl="revTx" presStyleIdx="0" presStyleCnt="4">
        <dgm:presLayoutVars>
          <dgm:chMax val="1"/>
          <dgm:chPref val="1"/>
        </dgm:presLayoutVars>
      </dgm:prSet>
      <dgm:spPr/>
    </dgm:pt>
    <dgm:pt modelId="{00922913-B91A-4032-946D-2EEE754C9DF5}" type="pres">
      <dgm:prSet presAssocID="{D99521AF-4886-45C1-8B4B-F841D1477AF7}" presName="sibTrans" presStyleCnt="0"/>
      <dgm:spPr/>
    </dgm:pt>
    <dgm:pt modelId="{7DCEE858-A1D7-42AF-8229-4940804D48E6}" type="pres">
      <dgm:prSet presAssocID="{8F43F6FD-041B-42CF-B9C5-6EFD67832652}" presName="compNode" presStyleCnt="0"/>
      <dgm:spPr/>
    </dgm:pt>
    <dgm:pt modelId="{93D76228-3158-43B1-816E-53C0CB037C8D}" type="pres">
      <dgm:prSet presAssocID="{8F43F6FD-041B-42CF-B9C5-6EFD678326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93CCDD-5872-45C2-AD06-1FBA7AC9AE90}" type="pres">
      <dgm:prSet presAssocID="{8F43F6FD-041B-42CF-B9C5-6EFD67832652}" presName="spaceRect" presStyleCnt="0"/>
      <dgm:spPr/>
    </dgm:pt>
    <dgm:pt modelId="{6DC48DAE-4400-4834-868D-6F37D2752C69}" type="pres">
      <dgm:prSet presAssocID="{8F43F6FD-041B-42CF-B9C5-6EFD67832652}" presName="textRect" presStyleLbl="revTx" presStyleIdx="1" presStyleCnt="4">
        <dgm:presLayoutVars>
          <dgm:chMax val="1"/>
          <dgm:chPref val="1"/>
        </dgm:presLayoutVars>
      </dgm:prSet>
      <dgm:spPr/>
    </dgm:pt>
    <dgm:pt modelId="{2FE2CAB7-15B8-469A-A3B7-2547DDCF6510}" type="pres">
      <dgm:prSet presAssocID="{F93EB374-E918-4FFB-8783-86EBC22508DA}" presName="sibTrans" presStyleCnt="0"/>
      <dgm:spPr/>
    </dgm:pt>
    <dgm:pt modelId="{33DC9333-C0A5-4BAD-9D19-B486BAFDB431}" type="pres">
      <dgm:prSet presAssocID="{96426C90-88CC-4995-B7A0-A661312863C2}" presName="compNode" presStyleCnt="0"/>
      <dgm:spPr/>
    </dgm:pt>
    <dgm:pt modelId="{59818ABC-F2A1-4038-967F-48F95C33A2B5}" type="pres">
      <dgm:prSet presAssocID="{96426C90-88CC-4995-B7A0-A661312863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4C612ED9-F4E7-4596-8A08-A3329FF91A8D}" type="pres">
      <dgm:prSet presAssocID="{96426C90-88CC-4995-B7A0-A661312863C2}" presName="spaceRect" presStyleCnt="0"/>
      <dgm:spPr/>
    </dgm:pt>
    <dgm:pt modelId="{5485D7B5-0812-42D1-9283-C2BC5677F7B5}" type="pres">
      <dgm:prSet presAssocID="{96426C90-88CC-4995-B7A0-A661312863C2}" presName="textRect" presStyleLbl="revTx" presStyleIdx="2" presStyleCnt="4">
        <dgm:presLayoutVars>
          <dgm:chMax val="1"/>
          <dgm:chPref val="1"/>
        </dgm:presLayoutVars>
      </dgm:prSet>
      <dgm:spPr/>
    </dgm:pt>
    <dgm:pt modelId="{CE20D046-4ED3-4CA8-8F5C-B116BE252295}" type="pres">
      <dgm:prSet presAssocID="{0A0D0C87-98CA-481D-813A-B16C51421F07}" presName="sibTrans" presStyleCnt="0"/>
      <dgm:spPr/>
    </dgm:pt>
    <dgm:pt modelId="{79055F21-C893-456D-847F-A56C13C65A6D}" type="pres">
      <dgm:prSet presAssocID="{4C584692-402A-4F68-BC1E-000B2ED1249E}" presName="compNode" presStyleCnt="0"/>
      <dgm:spPr/>
    </dgm:pt>
    <dgm:pt modelId="{C7396B35-B33A-40E2-9251-757CEF04F677}" type="pres">
      <dgm:prSet presAssocID="{4C584692-402A-4F68-BC1E-000B2ED124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7FCF7D-57A1-4FB1-AFD9-25D04ED72F3E}" type="pres">
      <dgm:prSet presAssocID="{4C584692-402A-4F68-BC1E-000B2ED1249E}" presName="spaceRect" presStyleCnt="0"/>
      <dgm:spPr/>
    </dgm:pt>
    <dgm:pt modelId="{8629E030-1700-4CB6-BC27-4EF73CED10A3}" type="pres">
      <dgm:prSet presAssocID="{4C584692-402A-4F68-BC1E-000B2ED124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B65002-AAF9-454B-9008-D81C117A5793}" type="presOf" srcId="{96426C90-88CC-4995-B7A0-A661312863C2}" destId="{5485D7B5-0812-42D1-9283-C2BC5677F7B5}" srcOrd="0" destOrd="0" presId="urn:microsoft.com/office/officeart/2018/2/layout/IconLabelList"/>
    <dgm:cxn modelId="{F974B20A-BC0D-4AE4-B586-23E82BA5644D}" srcId="{4C8CD68F-0027-4DDB-9A6F-384AA8B2A082}" destId="{96426C90-88CC-4995-B7A0-A661312863C2}" srcOrd="2" destOrd="0" parTransId="{F3A8C685-A73F-438C-8D7E-3A9FAA7BBA1B}" sibTransId="{0A0D0C87-98CA-481D-813A-B16C51421F07}"/>
    <dgm:cxn modelId="{AC778B3C-0369-4156-AC12-BDD88202B917}" type="presOf" srcId="{2453C358-40C3-4267-9A23-3D40282720EF}" destId="{3E025747-339C-4FA0-BA6E-F3DEFAAE61EB}" srcOrd="0" destOrd="0" presId="urn:microsoft.com/office/officeart/2018/2/layout/IconLabelList"/>
    <dgm:cxn modelId="{00FF103D-EB2C-4AC8-96A6-EE8CB9336155}" srcId="{4C8CD68F-0027-4DDB-9A6F-384AA8B2A082}" destId="{4C584692-402A-4F68-BC1E-000B2ED1249E}" srcOrd="3" destOrd="0" parTransId="{84B532CB-B8DA-4F78-A14F-96CE7B5A4A79}" sibTransId="{CC83DE30-FE12-46C1-8F30-01E24FE42C8D}"/>
    <dgm:cxn modelId="{4FE27A5F-601D-4BFC-9895-A00C69CBCD43}" type="presOf" srcId="{4C8CD68F-0027-4DDB-9A6F-384AA8B2A082}" destId="{3C2A8356-50DB-4392-8C3B-CFD58D8B9324}" srcOrd="0" destOrd="0" presId="urn:microsoft.com/office/officeart/2018/2/layout/IconLabelList"/>
    <dgm:cxn modelId="{DE9B6695-E30C-454F-8AE4-E65D026A71B3}" type="presOf" srcId="{8F43F6FD-041B-42CF-B9C5-6EFD67832652}" destId="{6DC48DAE-4400-4834-868D-6F37D2752C69}" srcOrd="0" destOrd="0" presId="urn:microsoft.com/office/officeart/2018/2/layout/IconLabelList"/>
    <dgm:cxn modelId="{9F72FD95-FDF0-4353-9145-C9453C45756D}" srcId="{4C8CD68F-0027-4DDB-9A6F-384AA8B2A082}" destId="{8F43F6FD-041B-42CF-B9C5-6EFD67832652}" srcOrd="1" destOrd="0" parTransId="{48D3396F-C89D-4142-931B-F89080028DE7}" sibTransId="{F93EB374-E918-4FFB-8783-86EBC22508DA}"/>
    <dgm:cxn modelId="{5E79629B-A60C-4782-A89E-E34DBA1F9E44}" srcId="{4C8CD68F-0027-4DDB-9A6F-384AA8B2A082}" destId="{2453C358-40C3-4267-9A23-3D40282720EF}" srcOrd="0" destOrd="0" parTransId="{FC04468A-B9D0-490E-BFC4-EF1885EAD6D0}" sibTransId="{D99521AF-4886-45C1-8B4B-F841D1477AF7}"/>
    <dgm:cxn modelId="{6F06DAC1-A408-49EA-B4CC-B283D06FEBF6}" type="presOf" srcId="{4C584692-402A-4F68-BC1E-000B2ED1249E}" destId="{8629E030-1700-4CB6-BC27-4EF73CED10A3}" srcOrd="0" destOrd="0" presId="urn:microsoft.com/office/officeart/2018/2/layout/IconLabelList"/>
    <dgm:cxn modelId="{FF1C91B0-CEC3-47B5-9246-C1096C077065}" type="presParOf" srcId="{3C2A8356-50DB-4392-8C3B-CFD58D8B9324}" destId="{469442B3-342B-47D3-A796-AFF3840A8622}" srcOrd="0" destOrd="0" presId="urn:microsoft.com/office/officeart/2018/2/layout/IconLabelList"/>
    <dgm:cxn modelId="{2A5E0AF5-D4A8-4935-A087-DEE1671292D1}" type="presParOf" srcId="{469442B3-342B-47D3-A796-AFF3840A8622}" destId="{F0234ECF-3239-450A-A890-334EF4265A0D}" srcOrd="0" destOrd="0" presId="urn:microsoft.com/office/officeart/2018/2/layout/IconLabelList"/>
    <dgm:cxn modelId="{41245EE4-EACD-41FB-BE03-C59FB2C81297}" type="presParOf" srcId="{469442B3-342B-47D3-A796-AFF3840A8622}" destId="{309D5D51-88F9-413E-A243-581327F384A9}" srcOrd="1" destOrd="0" presId="urn:microsoft.com/office/officeart/2018/2/layout/IconLabelList"/>
    <dgm:cxn modelId="{2C4654B6-C619-4966-B869-ED1D0B161706}" type="presParOf" srcId="{469442B3-342B-47D3-A796-AFF3840A8622}" destId="{3E025747-339C-4FA0-BA6E-F3DEFAAE61EB}" srcOrd="2" destOrd="0" presId="urn:microsoft.com/office/officeart/2018/2/layout/IconLabelList"/>
    <dgm:cxn modelId="{5BF3035B-0257-445A-A68C-B199142EAEC7}" type="presParOf" srcId="{3C2A8356-50DB-4392-8C3B-CFD58D8B9324}" destId="{00922913-B91A-4032-946D-2EEE754C9DF5}" srcOrd="1" destOrd="0" presId="urn:microsoft.com/office/officeart/2018/2/layout/IconLabelList"/>
    <dgm:cxn modelId="{420FB9F4-B688-4580-88E6-FD90BA4F1B5A}" type="presParOf" srcId="{3C2A8356-50DB-4392-8C3B-CFD58D8B9324}" destId="{7DCEE858-A1D7-42AF-8229-4940804D48E6}" srcOrd="2" destOrd="0" presId="urn:microsoft.com/office/officeart/2018/2/layout/IconLabelList"/>
    <dgm:cxn modelId="{56D3AC03-222A-47C3-8B3A-5C36FF223687}" type="presParOf" srcId="{7DCEE858-A1D7-42AF-8229-4940804D48E6}" destId="{93D76228-3158-43B1-816E-53C0CB037C8D}" srcOrd="0" destOrd="0" presId="urn:microsoft.com/office/officeart/2018/2/layout/IconLabelList"/>
    <dgm:cxn modelId="{6BC8C280-9910-4DB7-8DE1-BC7ADCDA7BD5}" type="presParOf" srcId="{7DCEE858-A1D7-42AF-8229-4940804D48E6}" destId="{5493CCDD-5872-45C2-AD06-1FBA7AC9AE90}" srcOrd="1" destOrd="0" presId="urn:microsoft.com/office/officeart/2018/2/layout/IconLabelList"/>
    <dgm:cxn modelId="{383C3EFF-4783-47CF-B1B3-32B2D01A2F86}" type="presParOf" srcId="{7DCEE858-A1D7-42AF-8229-4940804D48E6}" destId="{6DC48DAE-4400-4834-868D-6F37D2752C69}" srcOrd="2" destOrd="0" presId="urn:microsoft.com/office/officeart/2018/2/layout/IconLabelList"/>
    <dgm:cxn modelId="{E6B8B75C-68F8-42E1-A218-FF8DA2C4F04E}" type="presParOf" srcId="{3C2A8356-50DB-4392-8C3B-CFD58D8B9324}" destId="{2FE2CAB7-15B8-469A-A3B7-2547DDCF6510}" srcOrd="3" destOrd="0" presId="urn:microsoft.com/office/officeart/2018/2/layout/IconLabelList"/>
    <dgm:cxn modelId="{005AD08D-B442-4ADC-928D-E72C31D713B0}" type="presParOf" srcId="{3C2A8356-50DB-4392-8C3B-CFD58D8B9324}" destId="{33DC9333-C0A5-4BAD-9D19-B486BAFDB431}" srcOrd="4" destOrd="0" presId="urn:microsoft.com/office/officeart/2018/2/layout/IconLabelList"/>
    <dgm:cxn modelId="{5351C911-F916-41BC-85D2-9713976477F5}" type="presParOf" srcId="{33DC9333-C0A5-4BAD-9D19-B486BAFDB431}" destId="{59818ABC-F2A1-4038-967F-48F95C33A2B5}" srcOrd="0" destOrd="0" presId="urn:microsoft.com/office/officeart/2018/2/layout/IconLabelList"/>
    <dgm:cxn modelId="{10BA6B96-A8AE-4080-AC1C-9DC547713B74}" type="presParOf" srcId="{33DC9333-C0A5-4BAD-9D19-B486BAFDB431}" destId="{4C612ED9-F4E7-4596-8A08-A3329FF91A8D}" srcOrd="1" destOrd="0" presId="urn:microsoft.com/office/officeart/2018/2/layout/IconLabelList"/>
    <dgm:cxn modelId="{337921F0-CE45-4A66-A356-9E23FAD2EE70}" type="presParOf" srcId="{33DC9333-C0A5-4BAD-9D19-B486BAFDB431}" destId="{5485D7B5-0812-42D1-9283-C2BC5677F7B5}" srcOrd="2" destOrd="0" presId="urn:microsoft.com/office/officeart/2018/2/layout/IconLabelList"/>
    <dgm:cxn modelId="{F3B9394B-8458-4AFE-A1F5-806B1ED459E1}" type="presParOf" srcId="{3C2A8356-50DB-4392-8C3B-CFD58D8B9324}" destId="{CE20D046-4ED3-4CA8-8F5C-B116BE252295}" srcOrd="5" destOrd="0" presId="urn:microsoft.com/office/officeart/2018/2/layout/IconLabelList"/>
    <dgm:cxn modelId="{066719A6-671E-4588-B6B8-F72D6D751D17}" type="presParOf" srcId="{3C2A8356-50DB-4392-8C3B-CFD58D8B9324}" destId="{79055F21-C893-456D-847F-A56C13C65A6D}" srcOrd="6" destOrd="0" presId="urn:microsoft.com/office/officeart/2018/2/layout/IconLabelList"/>
    <dgm:cxn modelId="{D1470264-7513-44E4-9D28-B2F8E30A0C85}" type="presParOf" srcId="{79055F21-C893-456D-847F-A56C13C65A6D}" destId="{C7396B35-B33A-40E2-9251-757CEF04F677}" srcOrd="0" destOrd="0" presId="urn:microsoft.com/office/officeart/2018/2/layout/IconLabelList"/>
    <dgm:cxn modelId="{4E59CE36-DE9D-4B41-85DA-158C51C9303E}" type="presParOf" srcId="{79055F21-C893-456D-847F-A56C13C65A6D}" destId="{FA7FCF7D-57A1-4FB1-AFD9-25D04ED72F3E}" srcOrd="1" destOrd="0" presId="urn:microsoft.com/office/officeart/2018/2/layout/IconLabelList"/>
    <dgm:cxn modelId="{5267E3B4-312F-42B2-ABF5-E4C905D5752F}" type="presParOf" srcId="{79055F21-C893-456D-847F-A56C13C65A6D}" destId="{8629E030-1700-4CB6-BC27-4EF73CED10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83F4E-3FE4-4EDC-9B25-1C166EB997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86FCF5-AC39-41DC-B7C1-AC441DA81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Hosts</a:t>
          </a:r>
          <a:r>
            <a:rPr lang="en-US" b="0" i="0" dirty="0"/>
            <a:t>: Programs that want to access data through MCP.</a:t>
          </a:r>
          <a:endParaRPr lang="en-US" dirty="0"/>
        </a:p>
      </dgm:t>
    </dgm:pt>
    <dgm:pt modelId="{5C798A05-191B-42A2-A4F2-CC6767661EE0}" type="parTrans" cxnId="{065880AD-7B47-4C5A-B657-978EE8FD50A5}">
      <dgm:prSet/>
      <dgm:spPr/>
      <dgm:t>
        <a:bodyPr/>
        <a:lstStyle/>
        <a:p>
          <a:endParaRPr lang="en-US"/>
        </a:p>
      </dgm:t>
    </dgm:pt>
    <dgm:pt modelId="{A1C7DAFF-AF9B-44E2-9075-904B282D067B}" type="sibTrans" cxnId="{065880AD-7B47-4C5A-B657-978EE8FD50A5}">
      <dgm:prSet/>
      <dgm:spPr/>
      <dgm:t>
        <a:bodyPr/>
        <a:lstStyle/>
        <a:p>
          <a:endParaRPr lang="en-US"/>
        </a:p>
      </dgm:t>
    </dgm:pt>
    <dgm:pt modelId="{2A882132-1972-4E22-82BA-F5E2FAFF7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MCP Clients</a:t>
          </a:r>
          <a:r>
            <a:rPr lang="en-US" b="0" i="0"/>
            <a:t>: Maintain connections with servers.</a:t>
          </a:r>
          <a:endParaRPr lang="en-US"/>
        </a:p>
      </dgm:t>
    </dgm:pt>
    <dgm:pt modelId="{18240E9F-FBA7-4C47-8A11-C718DF908580}" type="parTrans" cxnId="{A506D912-A048-4533-AE70-AA5301387487}">
      <dgm:prSet/>
      <dgm:spPr/>
      <dgm:t>
        <a:bodyPr/>
        <a:lstStyle/>
        <a:p>
          <a:endParaRPr lang="en-US"/>
        </a:p>
      </dgm:t>
    </dgm:pt>
    <dgm:pt modelId="{13D9D786-40BF-48C3-8A9B-926BE65AEF2A}" type="sibTrans" cxnId="{A506D912-A048-4533-AE70-AA5301387487}">
      <dgm:prSet/>
      <dgm:spPr/>
      <dgm:t>
        <a:bodyPr/>
        <a:lstStyle/>
        <a:p>
          <a:endParaRPr lang="en-US"/>
        </a:p>
      </dgm:t>
    </dgm:pt>
    <dgm:pt modelId="{8D13F940-82C6-4E97-982C-796D3F3C1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Servers</a:t>
          </a:r>
          <a:r>
            <a:rPr lang="en-US" b="0" i="0" dirty="0"/>
            <a:t>: Expose specific capabilities through MCP.</a:t>
          </a:r>
          <a:endParaRPr lang="en-US" dirty="0"/>
        </a:p>
      </dgm:t>
    </dgm:pt>
    <dgm:pt modelId="{EC483F29-96CE-4B6E-93B1-A417AB9F87BE}" type="parTrans" cxnId="{21E18768-45F6-4425-B438-BB6D7ABA7955}">
      <dgm:prSet/>
      <dgm:spPr/>
      <dgm:t>
        <a:bodyPr/>
        <a:lstStyle/>
        <a:p>
          <a:endParaRPr lang="en-US"/>
        </a:p>
      </dgm:t>
    </dgm:pt>
    <dgm:pt modelId="{AA85F2D2-7CEB-46B9-A959-B83967CF12B0}" type="sibTrans" cxnId="{21E18768-45F6-4425-B438-BB6D7ABA7955}">
      <dgm:prSet/>
      <dgm:spPr/>
      <dgm:t>
        <a:bodyPr/>
        <a:lstStyle/>
        <a:p>
          <a:endParaRPr lang="en-US"/>
        </a:p>
      </dgm:t>
    </dgm:pt>
    <dgm:pt modelId="{E6EAFFCA-2CA3-4291-B2E0-F200F94BDB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Transport Layer: </a:t>
          </a:r>
          <a:r>
            <a:rPr lang="en-US" b="0" dirty="0"/>
            <a:t>STDIO and HTTP + SSE(Server-Side Events)</a:t>
          </a:r>
          <a:endParaRPr lang="en-US" b="1" dirty="0"/>
        </a:p>
      </dgm:t>
    </dgm:pt>
    <dgm:pt modelId="{82BEEB1A-4227-4B00-A865-202E84428026}" type="parTrans" cxnId="{541C3DAD-C455-4ADC-AF9F-4FDC10B938BD}">
      <dgm:prSet/>
      <dgm:spPr/>
      <dgm:t>
        <a:bodyPr/>
        <a:lstStyle/>
        <a:p>
          <a:endParaRPr lang="en-IN"/>
        </a:p>
      </dgm:t>
    </dgm:pt>
    <dgm:pt modelId="{F6A2371D-2053-4B3B-BF7E-4C6E18ACE2AC}" type="sibTrans" cxnId="{541C3DAD-C455-4ADC-AF9F-4FDC10B938BD}">
      <dgm:prSet/>
      <dgm:spPr/>
      <dgm:t>
        <a:bodyPr/>
        <a:lstStyle/>
        <a:p>
          <a:endParaRPr lang="en-IN"/>
        </a:p>
      </dgm:t>
    </dgm:pt>
    <dgm:pt modelId="{2D1211AB-176D-4609-A12B-E5E429AB2EDA}" type="pres">
      <dgm:prSet presAssocID="{5EF83F4E-3FE4-4EDC-9B25-1C166EB99703}" presName="root" presStyleCnt="0">
        <dgm:presLayoutVars>
          <dgm:dir/>
          <dgm:resizeHandles val="exact"/>
        </dgm:presLayoutVars>
      </dgm:prSet>
      <dgm:spPr/>
    </dgm:pt>
    <dgm:pt modelId="{854BEE37-0901-46EC-85A3-442FD8A4DED8}" type="pres">
      <dgm:prSet presAssocID="{8786FCF5-AC39-41DC-B7C1-AC441DA81206}" presName="compNode" presStyleCnt="0"/>
      <dgm:spPr/>
    </dgm:pt>
    <dgm:pt modelId="{A4B8A643-C800-42FB-8503-B27D686D2313}" type="pres">
      <dgm:prSet presAssocID="{8786FCF5-AC39-41DC-B7C1-AC441DA81206}" presName="bgRect" presStyleLbl="bgShp" presStyleIdx="0" presStyleCnt="4"/>
      <dgm:spPr/>
    </dgm:pt>
    <dgm:pt modelId="{34761776-ABB8-43E0-B4C2-1F6EE0AB0BD1}" type="pres">
      <dgm:prSet presAssocID="{8786FCF5-AC39-41DC-B7C1-AC441DA812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7C149-748D-47B1-AC6C-97ECCD7172BC}" type="pres">
      <dgm:prSet presAssocID="{8786FCF5-AC39-41DC-B7C1-AC441DA81206}" presName="spaceRect" presStyleCnt="0"/>
      <dgm:spPr/>
    </dgm:pt>
    <dgm:pt modelId="{E311A63E-E238-41B9-8AB8-2F5FC110079A}" type="pres">
      <dgm:prSet presAssocID="{8786FCF5-AC39-41DC-B7C1-AC441DA81206}" presName="parTx" presStyleLbl="revTx" presStyleIdx="0" presStyleCnt="4">
        <dgm:presLayoutVars>
          <dgm:chMax val="0"/>
          <dgm:chPref val="0"/>
        </dgm:presLayoutVars>
      </dgm:prSet>
      <dgm:spPr/>
    </dgm:pt>
    <dgm:pt modelId="{64614BBA-C7D5-4246-955F-CFB6B739D1B5}" type="pres">
      <dgm:prSet presAssocID="{A1C7DAFF-AF9B-44E2-9075-904B282D067B}" presName="sibTrans" presStyleCnt="0"/>
      <dgm:spPr/>
    </dgm:pt>
    <dgm:pt modelId="{D0C6D2E6-A79A-45AA-9694-A3AE51327ACC}" type="pres">
      <dgm:prSet presAssocID="{2A882132-1972-4E22-82BA-F5E2FAFF724C}" presName="compNode" presStyleCnt="0"/>
      <dgm:spPr/>
    </dgm:pt>
    <dgm:pt modelId="{C63B0B33-A86F-4B29-9D3C-B5A87C29A400}" type="pres">
      <dgm:prSet presAssocID="{2A882132-1972-4E22-82BA-F5E2FAFF724C}" presName="bgRect" presStyleLbl="bgShp" presStyleIdx="1" presStyleCnt="4"/>
      <dgm:spPr/>
    </dgm:pt>
    <dgm:pt modelId="{4E2344B2-572C-4B85-B8BF-280F803A563E}" type="pres">
      <dgm:prSet presAssocID="{2A882132-1972-4E22-82BA-F5E2FAFF72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AE7EEBF-13FD-4B6F-AB8C-ABF316C75C56}" type="pres">
      <dgm:prSet presAssocID="{2A882132-1972-4E22-82BA-F5E2FAFF724C}" presName="spaceRect" presStyleCnt="0"/>
      <dgm:spPr/>
    </dgm:pt>
    <dgm:pt modelId="{3C825092-EB38-4C95-B8B2-ADE074DF0E5F}" type="pres">
      <dgm:prSet presAssocID="{2A882132-1972-4E22-82BA-F5E2FAFF724C}" presName="parTx" presStyleLbl="revTx" presStyleIdx="1" presStyleCnt="4">
        <dgm:presLayoutVars>
          <dgm:chMax val="0"/>
          <dgm:chPref val="0"/>
        </dgm:presLayoutVars>
      </dgm:prSet>
      <dgm:spPr/>
    </dgm:pt>
    <dgm:pt modelId="{A806B923-C06A-42DE-9EAE-B3F9E37DE2A5}" type="pres">
      <dgm:prSet presAssocID="{13D9D786-40BF-48C3-8A9B-926BE65AEF2A}" presName="sibTrans" presStyleCnt="0"/>
      <dgm:spPr/>
    </dgm:pt>
    <dgm:pt modelId="{55DA4531-48B2-4B8B-AD97-419C685E2E0E}" type="pres">
      <dgm:prSet presAssocID="{8D13F940-82C6-4E97-982C-796D3F3C1156}" presName="compNode" presStyleCnt="0"/>
      <dgm:spPr/>
    </dgm:pt>
    <dgm:pt modelId="{F6B9E65F-EEB3-4A4D-B793-4ED2911132EE}" type="pres">
      <dgm:prSet presAssocID="{8D13F940-82C6-4E97-982C-796D3F3C1156}" presName="bgRect" presStyleLbl="bgShp" presStyleIdx="2" presStyleCnt="4"/>
      <dgm:spPr/>
    </dgm:pt>
    <dgm:pt modelId="{07322DA4-FEBD-42F2-8827-B92142D71C87}" type="pres">
      <dgm:prSet presAssocID="{8D13F940-82C6-4E97-982C-796D3F3C11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6A4360-11CA-4695-92C8-14CCA41AC255}" type="pres">
      <dgm:prSet presAssocID="{8D13F940-82C6-4E97-982C-796D3F3C1156}" presName="spaceRect" presStyleCnt="0"/>
      <dgm:spPr/>
    </dgm:pt>
    <dgm:pt modelId="{5AEF0572-D700-44A0-B985-80C1BEB8B633}" type="pres">
      <dgm:prSet presAssocID="{8D13F940-82C6-4E97-982C-796D3F3C1156}" presName="parTx" presStyleLbl="revTx" presStyleIdx="2" presStyleCnt="4">
        <dgm:presLayoutVars>
          <dgm:chMax val="0"/>
          <dgm:chPref val="0"/>
        </dgm:presLayoutVars>
      </dgm:prSet>
      <dgm:spPr/>
    </dgm:pt>
    <dgm:pt modelId="{F5EC325A-506F-48F5-AC87-61C54603B3DA}" type="pres">
      <dgm:prSet presAssocID="{AA85F2D2-7CEB-46B9-A959-B83967CF12B0}" presName="sibTrans" presStyleCnt="0"/>
      <dgm:spPr/>
    </dgm:pt>
    <dgm:pt modelId="{D8810A19-0D23-4BFC-8839-DCDDD573E23D}" type="pres">
      <dgm:prSet presAssocID="{E6EAFFCA-2CA3-4291-B2E0-F200F94BDBA1}" presName="compNode" presStyleCnt="0"/>
      <dgm:spPr/>
    </dgm:pt>
    <dgm:pt modelId="{ECD4C0E7-CC62-4858-B743-CE4D8F3F18E9}" type="pres">
      <dgm:prSet presAssocID="{E6EAFFCA-2CA3-4291-B2E0-F200F94BDBA1}" presName="bgRect" presStyleLbl="bgShp" presStyleIdx="3" presStyleCnt="4"/>
      <dgm:spPr/>
    </dgm:pt>
    <dgm:pt modelId="{1455BB1A-4280-49F0-8558-D35334C63101}" type="pres">
      <dgm:prSet presAssocID="{E6EAFFCA-2CA3-4291-B2E0-F200F94BDB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6B4BDD-835B-4FFA-B4E1-BCC31646B42B}" type="pres">
      <dgm:prSet presAssocID="{E6EAFFCA-2CA3-4291-B2E0-F200F94BDBA1}" presName="spaceRect" presStyleCnt="0"/>
      <dgm:spPr/>
    </dgm:pt>
    <dgm:pt modelId="{2DFF65FD-FC72-48FA-A692-90462E1E07A5}" type="pres">
      <dgm:prSet presAssocID="{E6EAFFCA-2CA3-4291-B2E0-F200F94BDB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06D912-A048-4533-AE70-AA5301387487}" srcId="{5EF83F4E-3FE4-4EDC-9B25-1C166EB99703}" destId="{2A882132-1972-4E22-82BA-F5E2FAFF724C}" srcOrd="1" destOrd="0" parTransId="{18240E9F-FBA7-4C47-8A11-C718DF908580}" sibTransId="{13D9D786-40BF-48C3-8A9B-926BE65AEF2A}"/>
    <dgm:cxn modelId="{EAF8D421-8DE7-4489-83FB-9E17E0C53172}" type="presOf" srcId="{8D13F940-82C6-4E97-982C-796D3F3C1156}" destId="{5AEF0572-D700-44A0-B985-80C1BEB8B633}" srcOrd="0" destOrd="0" presId="urn:microsoft.com/office/officeart/2018/2/layout/IconVerticalSolidList"/>
    <dgm:cxn modelId="{21E18768-45F6-4425-B438-BB6D7ABA7955}" srcId="{5EF83F4E-3FE4-4EDC-9B25-1C166EB99703}" destId="{8D13F940-82C6-4E97-982C-796D3F3C1156}" srcOrd="2" destOrd="0" parTransId="{EC483F29-96CE-4B6E-93B1-A417AB9F87BE}" sibTransId="{AA85F2D2-7CEB-46B9-A959-B83967CF12B0}"/>
    <dgm:cxn modelId="{36006286-F149-4010-A8EA-496534B9DF0A}" type="presOf" srcId="{E6EAFFCA-2CA3-4291-B2E0-F200F94BDBA1}" destId="{2DFF65FD-FC72-48FA-A692-90462E1E07A5}" srcOrd="0" destOrd="0" presId="urn:microsoft.com/office/officeart/2018/2/layout/IconVerticalSolidList"/>
    <dgm:cxn modelId="{A306EB97-70AB-4A02-87B0-BE89F0A1A9AC}" type="presOf" srcId="{5EF83F4E-3FE4-4EDC-9B25-1C166EB99703}" destId="{2D1211AB-176D-4609-A12B-E5E429AB2EDA}" srcOrd="0" destOrd="0" presId="urn:microsoft.com/office/officeart/2018/2/layout/IconVerticalSolidList"/>
    <dgm:cxn modelId="{541C3DAD-C455-4ADC-AF9F-4FDC10B938BD}" srcId="{5EF83F4E-3FE4-4EDC-9B25-1C166EB99703}" destId="{E6EAFFCA-2CA3-4291-B2E0-F200F94BDBA1}" srcOrd="3" destOrd="0" parTransId="{82BEEB1A-4227-4B00-A865-202E84428026}" sibTransId="{F6A2371D-2053-4B3B-BF7E-4C6E18ACE2AC}"/>
    <dgm:cxn modelId="{065880AD-7B47-4C5A-B657-978EE8FD50A5}" srcId="{5EF83F4E-3FE4-4EDC-9B25-1C166EB99703}" destId="{8786FCF5-AC39-41DC-B7C1-AC441DA81206}" srcOrd="0" destOrd="0" parTransId="{5C798A05-191B-42A2-A4F2-CC6767661EE0}" sibTransId="{A1C7DAFF-AF9B-44E2-9075-904B282D067B}"/>
    <dgm:cxn modelId="{9BF54FB2-F3C7-4ABC-8287-1FB74FFA9DCF}" type="presOf" srcId="{8786FCF5-AC39-41DC-B7C1-AC441DA81206}" destId="{E311A63E-E238-41B9-8AB8-2F5FC110079A}" srcOrd="0" destOrd="0" presId="urn:microsoft.com/office/officeart/2018/2/layout/IconVerticalSolidList"/>
    <dgm:cxn modelId="{C6968EBE-D179-4214-8FD5-06C24FA96AA1}" type="presOf" srcId="{2A882132-1972-4E22-82BA-F5E2FAFF724C}" destId="{3C825092-EB38-4C95-B8B2-ADE074DF0E5F}" srcOrd="0" destOrd="0" presId="urn:microsoft.com/office/officeart/2018/2/layout/IconVerticalSolidList"/>
    <dgm:cxn modelId="{462CADD9-6B8D-40AA-B9EC-E46BB8CD0EDA}" type="presParOf" srcId="{2D1211AB-176D-4609-A12B-E5E429AB2EDA}" destId="{854BEE37-0901-46EC-85A3-442FD8A4DED8}" srcOrd="0" destOrd="0" presId="urn:microsoft.com/office/officeart/2018/2/layout/IconVerticalSolidList"/>
    <dgm:cxn modelId="{07D3DE33-651D-44C5-923D-8E1D008CBC1C}" type="presParOf" srcId="{854BEE37-0901-46EC-85A3-442FD8A4DED8}" destId="{A4B8A643-C800-42FB-8503-B27D686D2313}" srcOrd="0" destOrd="0" presId="urn:microsoft.com/office/officeart/2018/2/layout/IconVerticalSolidList"/>
    <dgm:cxn modelId="{0C73C52D-672A-4003-8B7C-A7868CD07428}" type="presParOf" srcId="{854BEE37-0901-46EC-85A3-442FD8A4DED8}" destId="{34761776-ABB8-43E0-B4C2-1F6EE0AB0BD1}" srcOrd="1" destOrd="0" presId="urn:microsoft.com/office/officeart/2018/2/layout/IconVerticalSolidList"/>
    <dgm:cxn modelId="{539BC1B4-7654-457B-8C9B-5990219FCD9E}" type="presParOf" srcId="{854BEE37-0901-46EC-85A3-442FD8A4DED8}" destId="{43B7C149-748D-47B1-AC6C-97ECCD7172BC}" srcOrd="2" destOrd="0" presId="urn:microsoft.com/office/officeart/2018/2/layout/IconVerticalSolidList"/>
    <dgm:cxn modelId="{5CD0CE24-F232-497A-839E-B5044A94C6AD}" type="presParOf" srcId="{854BEE37-0901-46EC-85A3-442FD8A4DED8}" destId="{E311A63E-E238-41B9-8AB8-2F5FC110079A}" srcOrd="3" destOrd="0" presId="urn:microsoft.com/office/officeart/2018/2/layout/IconVerticalSolidList"/>
    <dgm:cxn modelId="{6776C422-A97E-41A6-90D7-845956B7BB30}" type="presParOf" srcId="{2D1211AB-176D-4609-A12B-E5E429AB2EDA}" destId="{64614BBA-C7D5-4246-955F-CFB6B739D1B5}" srcOrd="1" destOrd="0" presId="urn:microsoft.com/office/officeart/2018/2/layout/IconVerticalSolidList"/>
    <dgm:cxn modelId="{CA22A0B8-3EB6-4CF7-A7B4-D776C8901D18}" type="presParOf" srcId="{2D1211AB-176D-4609-A12B-E5E429AB2EDA}" destId="{D0C6D2E6-A79A-45AA-9694-A3AE51327ACC}" srcOrd="2" destOrd="0" presId="urn:microsoft.com/office/officeart/2018/2/layout/IconVerticalSolidList"/>
    <dgm:cxn modelId="{25373FF5-1B58-493B-B5B3-38EC9E0E95D2}" type="presParOf" srcId="{D0C6D2E6-A79A-45AA-9694-A3AE51327ACC}" destId="{C63B0B33-A86F-4B29-9D3C-B5A87C29A400}" srcOrd="0" destOrd="0" presId="urn:microsoft.com/office/officeart/2018/2/layout/IconVerticalSolidList"/>
    <dgm:cxn modelId="{859CA515-1546-4AEE-9767-9C0B97F0375B}" type="presParOf" srcId="{D0C6D2E6-A79A-45AA-9694-A3AE51327ACC}" destId="{4E2344B2-572C-4B85-B8BF-280F803A563E}" srcOrd="1" destOrd="0" presId="urn:microsoft.com/office/officeart/2018/2/layout/IconVerticalSolidList"/>
    <dgm:cxn modelId="{113805CC-FBD6-492B-B9D9-400C78A1FCDA}" type="presParOf" srcId="{D0C6D2E6-A79A-45AA-9694-A3AE51327ACC}" destId="{3AE7EEBF-13FD-4B6F-AB8C-ABF316C75C56}" srcOrd="2" destOrd="0" presId="urn:microsoft.com/office/officeart/2018/2/layout/IconVerticalSolidList"/>
    <dgm:cxn modelId="{15C26F92-E69B-4FA1-BBB9-8FA79084EC08}" type="presParOf" srcId="{D0C6D2E6-A79A-45AA-9694-A3AE51327ACC}" destId="{3C825092-EB38-4C95-B8B2-ADE074DF0E5F}" srcOrd="3" destOrd="0" presId="urn:microsoft.com/office/officeart/2018/2/layout/IconVerticalSolidList"/>
    <dgm:cxn modelId="{47E5F72B-EAA7-47CD-A3A0-8BE27E4B156B}" type="presParOf" srcId="{2D1211AB-176D-4609-A12B-E5E429AB2EDA}" destId="{A806B923-C06A-42DE-9EAE-B3F9E37DE2A5}" srcOrd="3" destOrd="0" presId="urn:microsoft.com/office/officeart/2018/2/layout/IconVerticalSolidList"/>
    <dgm:cxn modelId="{90C58A54-A0CB-4881-B15F-A106A8A8AC45}" type="presParOf" srcId="{2D1211AB-176D-4609-A12B-E5E429AB2EDA}" destId="{55DA4531-48B2-4B8B-AD97-419C685E2E0E}" srcOrd="4" destOrd="0" presId="urn:microsoft.com/office/officeart/2018/2/layout/IconVerticalSolidList"/>
    <dgm:cxn modelId="{578C1DAE-8296-43E4-8217-E0ED2D0D64A4}" type="presParOf" srcId="{55DA4531-48B2-4B8B-AD97-419C685E2E0E}" destId="{F6B9E65F-EEB3-4A4D-B793-4ED2911132EE}" srcOrd="0" destOrd="0" presId="urn:microsoft.com/office/officeart/2018/2/layout/IconVerticalSolidList"/>
    <dgm:cxn modelId="{9E8B2B0A-9C12-4CE4-84E9-49A0A87D5165}" type="presParOf" srcId="{55DA4531-48B2-4B8B-AD97-419C685E2E0E}" destId="{07322DA4-FEBD-42F2-8827-B92142D71C87}" srcOrd="1" destOrd="0" presId="urn:microsoft.com/office/officeart/2018/2/layout/IconVerticalSolidList"/>
    <dgm:cxn modelId="{59AB9409-394C-4C63-B83C-7EFAFC738F1C}" type="presParOf" srcId="{55DA4531-48B2-4B8B-AD97-419C685E2E0E}" destId="{9D6A4360-11CA-4695-92C8-14CCA41AC255}" srcOrd="2" destOrd="0" presId="urn:microsoft.com/office/officeart/2018/2/layout/IconVerticalSolidList"/>
    <dgm:cxn modelId="{754FA77F-CEC6-4DE5-9C41-CA40B5AD3E6F}" type="presParOf" srcId="{55DA4531-48B2-4B8B-AD97-419C685E2E0E}" destId="{5AEF0572-D700-44A0-B985-80C1BEB8B633}" srcOrd="3" destOrd="0" presId="urn:microsoft.com/office/officeart/2018/2/layout/IconVerticalSolidList"/>
    <dgm:cxn modelId="{2BC3A3F5-1AAA-43F9-B23B-51A2DDFBA874}" type="presParOf" srcId="{2D1211AB-176D-4609-A12B-E5E429AB2EDA}" destId="{F5EC325A-506F-48F5-AC87-61C54603B3DA}" srcOrd="5" destOrd="0" presId="urn:microsoft.com/office/officeart/2018/2/layout/IconVerticalSolidList"/>
    <dgm:cxn modelId="{844542C2-FCEB-4484-9195-774846A89927}" type="presParOf" srcId="{2D1211AB-176D-4609-A12B-E5E429AB2EDA}" destId="{D8810A19-0D23-4BFC-8839-DCDDD573E23D}" srcOrd="6" destOrd="0" presId="urn:microsoft.com/office/officeart/2018/2/layout/IconVerticalSolidList"/>
    <dgm:cxn modelId="{DD1B8476-89F6-4C65-A89E-A88C5681CD0A}" type="presParOf" srcId="{D8810A19-0D23-4BFC-8839-DCDDD573E23D}" destId="{ECD4C0E7-CC62-4858-B743-CE4D8F3F18E9}" srcOrd="0" destOrd="0" presId="urn:microsoft.com/office/officeart/2018/2/layout/IconVerticalSolidList"/>
    <dgm:cxn modelId="{F2652BBF-CD3E-4AAE-BEAA-AFA3940AA7D1}" type="presParOf" srcId="{D8810A19-0D23-4BFC-8839-DCDDD573E23D}" destId="{1455BB1A-4280-49F0-8558-D35334C63101}" srcOrd="1" destOrd="0" presId="urn:microsoft.com/office/officeart/2018/2/layout/IconVerticalSolidList"/>
    <dgm:cxn modelId="{64E3697B-60BF-4F41-BB6F-EE4F81804ABE}" type="presParOf" srcId="{D8810A19-0D23-4BFC-8839-DCDDD573E23D}" destId="{096B4BDD-835B-4FFA-B4E1-BCC31646B42B}" srcOrd="2" destOrd="0" presId="urn:microsoft.com/office/officeart/2018/2/layout/IconVerticalSolidList"/>
    <dgm:cxn modelId="{1A67C55E-A32F-4221-BF69-D9AA4377A0E4}" type="presParOf" srcId="{D8810A19-0D23-4BFC-8839-DCDDD573E23D}" destId="{2DFF65FD-FC72-48FA-A692-90462E1E0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r>
            <a:rPr lang="en-US" b="1" i="0"/>
            <a:t>Host</a:t>
          </a:r>
          <a:r>
            <a:rPr lang="en-US" b="0" i="0"/>
            <a:t> requests data.</a:t>
          </a:r>
          <a:endParaRPr lang="en-US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r>
            <a:rPr lang="en-US" b="1" i="0"/>
            <a:t>Client</a:t>
          </a:r>
          <a:r>
            <a:rPr lang="en-US" b="0" i="0"/>
            <a:t> connects to the server.</a:t>
          </a:r>
          <a:endParaRPr lang="en-US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7D00D626-32D6-4054-BFC0-025BC96D8BD0}">
      <dgm:prSet/>
      <dgm:spPr/>
      <dgm:t>
        <a:bodyPr/>
        <a:lstStyle/>
        <a:p>
          <a:r>
            <a:rPr lang="en-US" b="1" i="0"/>
            <a:t>Server</a:t>
          </a:r>
          <a:r>
            <a:rPr lang="en-US" b="0" i="0"/>
            <a:t> provides the requested data.</a:t>
          </a:r>
          <a:endParaRPr lang="en-US"/>
        </a:p>
      </dgm:t>
    </dgm:pt>
    <dgm:pt modelId="{72FF8F3D-73B3-4B03-99AF-8AE2465F8607}" type="parTrans" cxnId="{72694C01-1AF3-49DD-BA53-57762A2ABDF4}">
      <dgm:prSet/>
      <dgm:spPr/>
      <dgm:t>
        <a:bodyPr/>
        <a:lstStyle/>
        <a:p>
          <a:endParaRPr lang="en-US"/>
        </a:p>
      </dgm:t>
    </dgm:pt>
    <dgm:pt modelId="{B3B353CC-BF21-4C4E-B814-A5D633CDD0F4}" type="sibTrans" cxnId="{72694C01-1AF3-49DD-BA53-57762A2ABDF4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3"/>
      <dgm:spPr/>
    </dgm:pt>
    <dgm:pt modelId="{281597D9-AE48-43CD-B649-F93E37E74259}" type="pres">
      <dgm:prSet presAssocID="{9DFC51A5-0495-449A-A53F-677F8F5F40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3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3"/>
      <dgm:spPr/>
    </dgm:pt>
    <dgm:pt modelId="{0BD40243-B7F0-465F-9BFF-92CA311E5882}" type="pres">
      <dgm:prSet presAssocID="{4C4837B5-266F-48C4-B5B9-E26BB0636A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3">
        <dgm:presLayoutVars>
          <dgm:chMax val="0"/>
          <dgm:chPref val="0"/>
        </dgm:presLayoutVars>
      </dgm:prSet>
      <dgm:spPr/>
    </dgm:pt>
    <dgm:pt modelId="{35175528-5672-4060-B068-FD1520588A17}" type="pres">
      <dgm:prSet presAssocID="{94B92A12-9CA5-4583-B4E6-15C85800E490}" presName="sibTrans" presStyleCnt="0"/>
      <dgm:spPr/>
    </dgm:pt>
    <dgm:pt modelId="{7DF0FF55-7494-43AC-8F04-5677E58815AC}" type="pres">
      <dgm:prSet presAssocID="{7D00D626-32D6-4054-BFC0-025BC96D8BD0}" presName="compNode" presStyleCnt="0"/>
      <dgm:spPr/>
    </dgm:pt>
    <dgm:pt modelId="{8D361E40-8712-4A4C-9A90-5C545D5A54DD}" type="pres">
      <dgm:prSet presAssocID="{7D00D626-32D6-4054-BFC0-025BC96D8BD0}" presName="bgRect" presStyleLbl="bgShp" presStyleIdx="2" presStyleCnt="3"/>
      <dgm:spPr/>
    </dgm:pt>
    <dgm:pt modelId="{36F78E47-5878-4C52-AEDE-7A7549EDEFE6}" type="pres">
      <dgm:prSet presAssocID="{7D00D626-32D6-4054-BFC0-025BC96D8B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727C66B-43D1-48A4-B581-9F90D50A07C5}" type="pres">
      <dgm:prSet presAssocID="{7D00D626-32D6-4054-BFC0-025BC96D8BD0}" presName="spaceRect" presStyleCnt="0"/>
      <dgm:spPr/>
    </dgm:pt>
    <dgm:pt modelId="{1B08DFC2-7C45-4995-844F-B1D1EB6434A1}" type="pres">
      <dgm:prSet presAssocID="{7D00D626-32D6-4054-BFC0-025BC96D8B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694C01-1AF3-49DD-BA53-57762A2ABDF4}" srcId="{1C3356FB-9339-469B-BB53-140E0A98A775}" destId="{7D00D626-32D6-4054-BFC0-025BC96D8BD0}" srcOrd="2" destOrd="0" parTransId="{72FF8F3D-73B3-4B03-99AF-8AE2465F8607}" sibTransId="{B3B353CC-BF21-4C4E-B814-A5D633CDD0F4}"/>
    <dgm:cxn modelId="{603B0D39-25C5-4F22-B634-5BAA7FD99F6A}" type="presOf" srcId="{7D00D626-32D6-4054-BFC0-025BC96D8BD0}" destId="{1B08DFC2-7C45-4995-844F-B1D1EB6434A1}" srcOrd="0" destOrd="0" presId="urn:microsoft.com/office/officeart/2018/2/layout/IconVerticalSolidList"/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  <dgm:cxn modelId="{8B370B7C-9EE4-4E06-8BD9-6B265B4A01B1}" type="presParOf" srcId="{522F00E0-E28A-439E-A59F-8CFAEE07971F}" destId="{35175528-5672-4060-B068-FD1520588A17}" srcOrd="3" destOrd="0" presId="urn:microsoft.com/office/officeart/2018/2/layout/IconVerticalSolidList"/>
    <dgm:cxn modelId="{CA7E43C9-EDDD-43CF-9D0B-975F1055C4E4}" type="presParOf" srcId="{522F00E0-E28A-439E-A59F-8CFAEE07971F}" destId="{7DF0FF55-7494-43AC-8F04-5677E58815AC}" srcOrd="4" destOrd="0" presId="urn:microsoft.com/office/officeart/2018/2/layout/IconVerticalSolidList"/>
    <dgm:cxn modelId="{052606D0-E0D1-4F49-A0FE-9F0490EF93E6}" type="presParOf" srcId="{7DF0FF55-7494-43AC-8F04-5677E58815AC}" destId="{8D361E40-8712-4A4C-9A90-5C545D5A54DD}" srcOrd="0" destOrd="0" presId="urn:microsoft.com/office/officeart/2018/2/layout/IconVerticalSolidList"/>
    <dgm:cxn modelId="{7AD26825-A0F3-4269-8A7B-C5823299910E}" type="presParOf" srcId="{7DF0FF55-7494-43AC-8F04-5677E58815AC}" destId="{36F78E47-5878-4C52-AEDE-7A7549EDEFE6}" srcOrd="1" destOrd="0" presId="urn:microsoft.com/office/officeart/2018/2/layout/IconVerticalSolidList"/>
    <dgm:cxn modelId="{415A6369-0133-484C-9BCE-1662EA55A740}" type="presParOf" srcId="{7DF0FF55-7494-43AC-8F04-5677E58815AC}" destId="{D727C66B-43D1-48A4-B581-9F90D50A07C5}" srcOrd="2" destOrd="0" presId="urn:microsoft.com/office/officeart/2018/2/layout/IconVerticalSolidList"/>
    <dgm:cxn modelId="{317D9B22-79D4-4539-8617-86397AA7F867}" type="presParOf" srcId="{7DF0FF55-7494-43AC-8F04-5677E58815AC}" destId="{1B08DFC2-7C45-4995-844F-B1D1EB6434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Source Code Package</a:t>
          </a:r>
          <a:endParaRPr lang="en-US" dirty="0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Docker</a:t>
          </a:r>
          <a:endParaRPr lang="en-US" dirty="0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2"/>
      <dgm:spPr/>
    </dgm:pt>
    <dgm:pt modelId="{281597D9-AE48-43CD-B649-F93E37E74259}" type="pres">
      <dgm:prSet presAssocID="{9DFC51A5-0495-449A-A53F-677F8F5F40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2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2"/>
      <dgm:spPr/>
    </dgm:pt>
    <dgm:pt modelId="{0BD40243-B7F0-465F-9BFF-92CA311E5882}" type="pres">
      <dgm:prSet presAssocID="{4C4837B5-266F-48C4-B5B9-E26BB0636AA2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529E-B153-4ACE-AF61-83B70832848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D2B1-5522-4430-9718-46BB0238C06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ADDF-286C-44DB-B038-4A606F7C944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Architect @ Harman, A Samsung Company</a:t>
          </a:r>
        </a:p>
      </dsp:txBody>
      <dsp:txXfrm>
        <a:off x="1428292" y="2439"/>
        <a:ext cx="4873308" cy="1236616"/>
      </dsp:txXfrm>
    </dsp:sp>
    <dsp:sp modelId="{A86EF1E0-88CE-45A4-A512-7D20F39F1B0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118D9-84E5-41D2-8D88-7520E3E3337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B4EB-E50C-4A2C-AC31-8AD08328257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Expertise : Building Cloud Native applications</a:t>
          </a:r>
        </a:p>
      </dsp:txBody>
      <dsp:txXfrm>
        <a:off x="1428292" y="1548210"/>
        <a:ext cx="4873308" cy="1236616"/>
      </dsp:txXfrm>
    </dsp:sp>
    <dsp:sp modelId="{4B263F9C-D1E7-4E73-A9FF-F6BD45E18BD3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0FFB2-F237-4FDA-AF04-A1E7BC2FBF6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33FA8-5494-4E67-94C0-F431B85CB302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Interest : AI/ML, LLMs, SDV</a:t>
          </a:r>
        </a:p>
      </dsp:txBody>
      <dsp:txXfrm>
        <a:off x="1428292" y="3093981"/>
        <a:ext cx="4873308" cy="1236616"/>
      </dsp:txXfrm>
    </dsp:sp>
    <dsp:sp modelId="{C7035996-2B6D-48CE-8EF6-4A2771CA856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4D931-54C3-4BCD-81A4-03E7249C5748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05C9D-A756-4CC7-923F-945B21CDBC16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Location: Bangalore, India 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3FE27-8C6F-4E1D-AAD5-547AF7B8F390}">
      <dsp:nvSpPr>
        <dsp:cNvPr id="0" name=""/>
        <dsp:cNvSpPr/>
      </dsp:nvSpPr>
      <dsp:spPr>
        <a:xfrm>
          <a:off x="0" y="717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3FFF-35F2-4DDA-84E2-59CD9F9E1634}">
      <dsp:nvSpPr>
        <dsp:cNvPr id="0" name=""/>
        <dsp:cNvSpPr/>
      </dsp:nvSpPr>
      <dsp:spPr>
        <a:xfrm>
          <a:off x="0" y="71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Model Context Protocol(MCP) ?</a:t>
          </a:r>
        </a:p>
      </dsp:txBody>
      <dsp:txXfrm>
        <a:off x="0" y="717"/>
        <a:ext cx="6301601" cy="1175474"/>
      </dsp:txXfrm>
    </dsp:sp>
    <dsp:sp modelId="{2C984F44-87DE-458E-813A-9C39CC1E03FA}">
      <dsp:nvSpPr>
        <dsp:cNvPr id="0" name=""/>
        <dsp:cNvSpPr/>
      </dsp:nvSpPr>
      <dsp:spPr>
        <a:xfrm>
          <a:off x="0" y="1176192"/>
          <a:ext cx="6301601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C951-6B2E-40DF-BED2-FAA607B7C190}">
      <dsp:nvSpPr>
        <dsp:cNvPr id="0" name=""/>
        <dsp:cNvSpPr/>
      </dsp:nvSpPr>
      <dsp:spPr>
        <a:xfrm>
          <a:off x="0" y="1176192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do we need MCP?</a:t>
          </a:r>
        </a:p>
      </dsp:txBody>
      <dsp:txXfrm>
        <a:off x="0" y="1176192"/>
        <a:ext cx="6301601" cy="1175474"/>
      </dsp:txXfrm>
    </dsp:sp>
    <dsp:sp modelId="{E440A388-57CD-4568-92F7-A904EDE5C915}">
      <dsp:nvSpPr>
        <dsp:cNvPr id="0" name=""/>
        <dsp:cNvSpPr/>
      </dsp:nvSpPr>
      <dsp:spPr>
        <a:xfrm>
          <a:off x="0" y="2351667"/>
          <a:ext cx="6301601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A828-2E49-4C9F-A55E-3DC8562325B8}">
      <dsp:nvSpPr>
        <dsp:cNvPr id="0" name=""/>
        <dsp:cNvSpPr/>
      </dsp:nvSpPr>
      <dsp:spPr>
        <a:xfrm>
          <a:off x="0" y="235166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 of MCP?</a:t>
          </a:r>
        </a:p>
      </dsp:txBody>
      <dsp:txXfrm>
        <a:off x="0" y="2351667"/>
        <a:ext cx="6301601" cy="1175474"/>
      </dsp:txXfrm>
    </dsp:sp>
    <dsp:sp modelId="{37E40326-3D7B-4385-944C-E2F2C05E6281}">
      <dsp:nvSpPr>
        <dsp:cNvPr id="0" name=""/>
        <dsp:cNvSpPr/>
      </dsp:nvSpPr>
      <dsp:spPr>
        <a:xfrm>
          <a:off x="0" y="3527141"/>
          <a:ext cx="6301601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6327-FFF2-450D-AE78-1FB15FE813BD}">
      <dsp:nvSpPr>
        <dsp:cNvPr id="0" name=""/>
        <dsp:cNvSpPr/>
      </dsp:nvSpPr>
      <dsp:spPr>
        <a:xfrm>
          <a:off x="0" y="3527141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MCP works ?</a:t>
          </a:r>
        </a:p>
      </dsp:txBody>
      <dsp:txXfrm>
        <a:off x="0" y="3527141"/>
        <a:ext cx="6301601" cy="1175474"/>
      </dsp:txXfrm>
    </dsp:sp>
    <dsp:sp modelId="{2F3FD360-B3E5-4CD3-A896-C092944B9F93}">
      <dsp:nvSpPr>
        <dsp:cNvPr id="0" name=""/>
        <dsp:cNvSpPr/>
      </dsp:nvSpPr>
      <dsp:spPr>
        <a:xfrm>
          <a:off x="0" y="4702616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45E3-D57A-4DDC-8C86-D859B540C1F5}">
      <dsp:nvSpPr>
        <dsp:cNvPr id="0" name=""/>
        <dsp:cNvSpPr/>
      </dsp:nvSpPr>
      <dsp:spPr>
        <a:xfrm>
          <a:off x="0" y="4702616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Building MCP server in C#</a:t>
          </a:r>
          <a:endParaRPr lang="en-US" sz="3300" kern="1200"/>
        </a:p>
      </dsp:txBody>
      <dsp:txXfrm>
        <a:off x="0" y="4702616"/>
        <a:ext cx="63016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8DC23-0384-4B1A-B475-6836C10EFC65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19D4-6161-4266-AA8C-EFC4071E523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B3F4-872C-4AD8-B265-9EDBE460D60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protocol defined by Anthropic in Nov 2024</a:t>
          </a:r>
        </a:p>
      </dsp:txBody>
      <dsp:txXfrm>
        <a:off x="1939533" y="717"/>
        <a:ext cx="4362067" cy="1679249"/>
      </dsp:txXfrm>
    </dsp:sp>
    <dsp:sp modelId="{A221FB09-0324-4DAB-BDA9-AFF5D291D2D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7B43B-1A3D-43BF-9FBE-2D0ED71567A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E834-0F1C-4F50-9596-827694FC9AE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MCP is a standard protocol for connecting applications to Large Language Models (LLMs).</a:t>
          </a:r>
          <a:endParaRPr lang="en-US" sz="2200" kern="1200" dirty="0"/>
        </a:p>
      </dsp:txBody>
      <dsp:txXfrm>
        <a:off x="1939533" y="2099779"/>
        <a:ext cx="4362067" cy="1679249"/>
      </dsp:txXfrm>
    </dsp:sp>
    <dsp:sp modelId="{0036B37A-D88B-4775-BE86-3190AE983E9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3E18D-C95E-4A62-8917-87F4CC96EFC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32686-9BAE-42E8-88A0-B89658E5366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Think of it as a universal connector for AI applications.</a:t>
          </a:r>
          <a:endParaRPr lang="en-US" sz="2200" kern="1200" dirty="0"/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34ECF-3239-450A-A890-334EF4265A0D}">
      <dsp:nvSpPr>
        <dsp:cNvPr id="0" name=""/>
        <dsp:cNvSpPr/>
      </dsp:nvSpPr>
      <dsp:spPr>
        <a:xfrm>
          <a:off x="1002509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25747-339C-4FA0-BA6E-F3DEFAAE61EB}">
      <dsp:nvSpPr>
        <dsp:cNvPr id="0" name=""/>
        <dsp:cNvSpPr/>
      </dsp:nvSpPr>
      <dsp:spPr>
        <a:xfrm>
          <a:off x="275395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Standardization</a:t>
          </a:r>
          <a:r>
            <a:rPr lang="en-US" sz="1500" b="0" i="0" kern="1200"/>
            <a:t>: Provides a consistent way to connect AI models to data sources.</a:t>
          </a:r>
          <a:endParaRPr lang="en-US" sz="1500" kern="1200"/>
        </a:p>
      </dsp:txBody>
      <dsp:txXfrm>
        <a:off x="275395" y="1888898"/>
        <a:ext cx="2644050" cy="720000"/>
      </dsp:txXfrm>
    </dsp:sp>
    <dsp:sp modelId="{93D76228-3158-43B1-816E-53C0CB037C8D}">
      <dsp:nvSpPr>
        <dsp:cNvPr id="0" name=""/>
        <dsp:cNvSpPr/>
      </dsp:nvSpPr>
      <dsp:spPr>
        <a:xfrm>
          <a:off x="4109268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8DAE-4400-4834-868D-6F37D2752C69}">
      <dsp:nvSpPr>
        <dsp:cNvPr id="0" name=""/>
        <dsp:cNvSpPr/>
      </dsp:nvSpPr>
      <dsp:spPr>
        <a:xfrm>
          <a:off x="3382154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Integration</a:t>
          </a:r>
          <a:r>
            <a:rPr lang="en-US" sz="1500" b="0" i="0" kern="1200"/>
            <a:t>: Enhances LLM capabilities by integrating with various tools and data.</a:t>
          </a:r>
          <a:endParaRPr lang="en-US" sz="1500" kern="1200"/>
        </a:p>
      </dsp:txBody>
      <dsp:txXfrm>
        <a:off x="3382154" y="1888898"/>
        <a:ext cx="2644050" cy="720000"/>
      </dsp:txXfrm>
    </dsp:sp>
    <dsp:sp modelId="{59818ABC-F2A1-4038-967F-48F95C33A2B5}">
      <dsp:nvSpPr>
        <dsp:cNvPr id="0" name=""/>
        <dsp:cNvSpPr/>
      </dsp:nvSpPr>
      <dsp:spPr>
        <a:xfrm>
          <a:off x="1002509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5D7B5-0812-42D1-9283-C2BC5677F7B5}">
      <dsp:nvSpPr>
        <dsp:cNvPr id="0" name=""/>
        <dsp:cNvSpPr/>
      </dsp:nvSpPr>
      <dsp:spPr>
        <a:xfrm>
          <a:off x="275395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Flexibility</a:t>
          </a:r>
          <a:r>
            <a:rPr lang="en-US" sz="1500" b="0" i="0" kern="1200"/>
            <a:t>: Allows switching between different LLM providers.</a:t>
          </a:r>
          <a:endParaRPr lang="en-US" sz="1500" kern="1200"/>
        </a:p>
      </dsp:txBody>
      <dsp:txXfrm>
        <a:off x="275395" y="4812461"/>
        <a:ext cx="2644050" cy="720000"/>
      </dsp:txXfrm>
    </dsp:sp>
    <dsp:sp modelId="{C7396B35-B33A-40E2-9251-757CEF04F677}">
      <dsp:nvSpPr>
        <dsp:cNvPr id="0" name=""/>
        <dsp:cNvSpPr/>
      </dsp:nvSpPr>
      <dsp:spPr>
        <a:xfrm>
          <a:off x="4109268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9E030-1700-4CB6-BC27-4EF73CED10A3}">
      <dsp:nvSpPr>
        <dsp:cNvPr id="0" name=""/>
        <dsp:cNvSpPr/>
      </dsp:nvSpPr>
      <dsp:spPr>
        <a:xfrm>
          <a:off x="3382154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Security</a:t>
          </a:r>
          <a:r>
            <a:rPr lang="en-US" sz="1500" b="0" i="0" kern="1200"/>
            <a:t>: Ensures secure data handling.</a:t>
          </a:r>
          <a:endParaRPr lang="en-US" sz="1500" kern="1200"/>
        </a:p>
      </dsp:txBody>
      <dsp:txXfrm>
        <a:off x="3382154" y="4812461"/>
        <a:ext cx="26440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8A643-C800-42FB-8503-B27D686D2313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1776-ABB8-43E0-B4C2-1F6EE0AB0BD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A63E-E238-41B9-8AB8-2F5FC110079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Hosts</a:t>
          </a:r>
          <a:r>
            <a:rPr lang="en-US" sz="2200" b="0" i="0" kern="1200" dirty="0"/>
            <a:t>: Programs that want to access data through MCP.</a:t>
          </a:r>
          <a:endParaRPr lang="en-US" sz="2200" kern="1200" dirty="0"/>
        </a:p>
      </dsp:txBody>
      <dsp:txXfrm>
        <a:off x="1428292" y="2439"/>
        <a:ext cx="4873308" cy="1236616"/>
      </dsp:txXfrm>
    </dsp:sp>
    <dsp:sp modelId="{C63B0B33-A86F-4B29-9D3C-B5A87C29A400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344B2-572C-4B85-B8BF-280F803A563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25092-EB38-4C95-B8B2-ADE074DF0E5F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MCP Clients</a:t>
          </a:r>
          <a:r>
            <a:rPr lang="en-US" sz="2200" b="0" i="0" kern="1200"/>
            <a:t>: Maintain connections with servers.</a:t>
          </a:r>
          <a:endParaRPr lang="en-US" sz="2200" kern="1200"/>
        </a:p>
      </dsp:txBody>
      <dsp:txXfrm>
        <a:off x="1428292" y="1548210"/>
        <a:ext cx="4873308" cy="1236616"/>
      </dsp:txXfrm>
    </dsp:sp>
    <dsp:sp modelId="{F6B9E65F-EEB3-4A4D-B793-4ED2911132EE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22DA4-FEBD-42F2-8827-B92142D71C87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0572-D700-44A0-B985-80C1BEB8B633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Servers</a:t>
          </a:r>
          <a:r>
            <a:rPr lang="en-US" sz="2200" b="0" i="0" kern="1200" dirty="0"/>
            <a:t>: Expose specific capabilities through MCP.</a:t>
          </a:r>
          <a:endParaRPr lang="en-US" sz="2200" kern="1200" dirty="0"/>
        </a:p>
      </dsp:txBody>
      <dsp:txXfrm>
        <a:off x="1428292" y="3093981"/>
        <a:ext cx="4873308" cy="1236616"/>
      </dsp:txXfrm>
    </dsp:sp>
    <dsp:sp modelId="{ECD4C0E7-CC62-4858-B743-CE4D8F3F18E9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BB1A-4280-49F0-8558-D35334C6310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F65FD-FC72-48FA-A692-90462E1E07A5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Transport Layer: </a:t>
          </a:r>
          <a:r>
            <a:rPr lang="en-US" sz="2200" b="0" kern="1200" dirty="0"/>
            <a:t>STDIO and HTTP + SSE(Server-Side Events)</a:t>
          </a:r>
          <a:endParaRPr lang="en-US" sz="2200" b="1" kern="1200" dirty="0"/>
        </a:p>
      </dsp:txBody>
      <dsp:txXfrm>
        <a:off x="1428292" y="4639752"/>
        <a:ext cx="4873308" cy="1236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Host</a:t>
          </a:r>
          <a:r>
            <a:rPr lang="en-US" sz="2500" b="0" i="0" kern="1200"/>
            <a:t> requests data.</a:t>
          </a:r>
          <a:endParaRPr lang="en-US" sz="2500" kern="1200"/>
        </a:p>
      </dsp:txBody>
      <dsp:txXfrm>
        <a:off x="1939533" y="717"/>
        <a:ext cx="4362067" cy="1679249"/>
      </dsp:txXfrm>
    </dsp:sp>
    <dsp:sp modelId="{7FAAC07F-8418-4105-A79D-E454F1D9085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Client</a:t>
          </a:r>
          <a:r>
            <a:rPr lang="en-US" sz="2500" b="0" i="0" kern="1200"/>
            <a:t> connects to the server.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D361E40-8712-4A4C-9A90-5C545D5A54D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78E47-5878-4C52-AEDE-7A7549EDEFE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DFC2-7C45-4995-844F-B1D1EB6434A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Server</a:t>
          </a:r>
          <a:r>
            <a:rPr lang="en-US" sz="2500" b="0" i="0" kern="1200"/>
            <a:t> provides the requested data.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Source Code Package</a:t>
          </a:r>
          <a:endParaRPr lang="en-US" sz="2500" kern="1200" dirty="0"/>
        </a:p>
      </dsp:txBody>
      <dsp:txXfrm>
        <a:off x="2037007" y="955306"/>
        <a:ext cx="4264593" cy="1763642"/>
      </dsp:txXfrm>
    </dsp:sp>
    <dsp:sp modelId="{7FAAC07F-8418-4105-A79D-E454F1D9085D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Docker</a:t>
          </a:r>
          <a:endParaRPr lang="en-US" sz="2500" kern="1200" dirty="0"/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F78C-EC52-4582-858F-50E09BD4AA1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15AC-CF4B-4C69-84DB-1272BBA30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6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9E11-4543-E967-DF87-FBF8F322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4941-4BA4-7C55-A485-B0DD98F0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3D1B-0E31-A5D3-62EF-06ACCCB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0BD6-FC7E-07D3-CD5B-96A5ACC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F708-CA10-5A8D-D49C-4E11FBA4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6D7E-5161-4A35-3169-93414AE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9324A-73F5-7C46-956F-6DBCBECA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D788-C4C0-F5B0-78ED-23B3F63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F5A1-84D1-52FD-372F-95F0DCF1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BE0E-30D8-D00C-BC40-78562B7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C81E-90BA-64E0-0960-33DACF90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6864-5478-485A-A6E8-72A239F9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E91E-89B8-7DA6-1BBA-F670B8B0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71EF-3327-17A4-4F07-1DB3E1B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F701-0DC7-1FCF-86C6-FFD7EB2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7EB-9E1A-0E82-0B55-B3CD37E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6323-26C9-65CB-6E31-FCA67926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4381-C3F5-6F06-049B-A2EEDB2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8F01-D193-70B5-9314-1A9C96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D98B-8547-CD74-2B98-36424FC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4F09-DEDA-CF4C-50FF-99824DD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9E38-17D4-8A70-0DDD-8708E48C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BE7F-FA29-7E61-2653-ED67D5B0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0728-B377-D2C9-5C03-314DD2C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72CF-1C1C-5C47-28E3-5AE7FEC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BE67-22A2-58D7-507E-E6691141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93F8-C8A7-6C60-77A2-FA4ED6A0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4BF1-1CD1-75F2-8919-9AC702D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EFE-19DB-151C-6CCE-BDD1718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47268-E3E9-501E-7719-63E9C22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1CE2E-72A4-B918-2D8D-0740888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4855-44A7-1449-49AF-1A988243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22DF-089B-2CE1-D818-83CFE10B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F278-19FC-DAC0-ADEB-816FB7D6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F7486-79F7-0A8B-6BC0-41A68C9E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AE934-F192-BD3A-3E09-6DCDEFB6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8C5C-2C62-9AF0-FC71-D8F84B3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0C602-C969-03DE-8E90-4D68C9F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5034D-F47B-BDD1-165E-AFA989A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9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3C0-6810-D9AD-C84F-66F6D8F7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7538E-BF58-2A99-EE77-C497FA0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D61B-F24C-FE06-7F2C-AC2F704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C812-39C0-444D-9B6D-FF07EDD5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1798-C89D-FEC8-F1E1-DAAB6B9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CA32-6420-7CBE-265D-598CC2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BCA5-294F-7843-1FBD-86CDA96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B730-1A36-F126-A7F3-3670463A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6369-D0C5-EBB3-1091-C65711B2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8C94-99B8-49F2-9F2D-2A3CDC1D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F2B4-A43B-F481-9D93-49C0F4FD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1CEE-6851-334E-B6CA-378078AF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A4D7A-3E41-734B-7958-7EA90A2F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FCB-6EBE-E235-8ACE-CB3B3B13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DF389-5A8A-B3D1-3F13-3E6B6E0F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8FA1-300E-347D-88CF-A2C01FBB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5C0F-EDC3-73B4-2563-F8F753B9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460A-ACE2-FACA-D621-647A47CF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DCF-DE03-98F8-0CF4-1E4699EB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C9B17-FA9C-478F-AD45-44D13AA8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ACA0-0A1B-F554-AAAD-DA89E082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2A80-A58B-2B55-BC35-D501D003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6AD6-18DB-76CC-8502-A0E65DC0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ADE1-1410-CA39-DF58-A39AF2B9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sojet.com/blog/the-model-context-protocol-mcp-explained-a-game-changer-for-ai-and-%20startups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odelContextProtocol" TargetMode="External"/><Relationship Id="rId2" Type="http://schemas.openxmlformats.org/officeDocument/2006/relationships/hyperlink" Target="https://www.nuget.org/packages/Microsoft.Extensions.Hosting/10.0.0-preview.3.25171.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s://github.com/praveenraghuvanshi1512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in.linkedin.com/in/praveenraghuvansh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t.me/joinchat/IifUJQ_PuYT757Turx-n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EAD6-167B-2242-8430-B1547676F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Intro to Model Context Protocol(MCP) in .Net</a:t>
            </a: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B974-B674-3B92-AEE3-9D6C95C73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Praveen Raghuvanshi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@praveenraghuvan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96767B-AA13-5798-2265-EEFBFE81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E0EB-6408-5C3D-7F5B-B9641015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17" y="233712"/>
            <a:ext cx="1448458" cy="1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MCP general architecture">
            <a:extLst>
              <a:ext uri="{FF2B5EF4-FFF2-40B4-BE49-F238E27FC236}">
                <a16:creationId xmlns:a16="http://schemas.microsoft.com/office/drawing/2014/main" id="{98E43DD6-0821-3F41-D18A-CBE1EDC1F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503CE-18F0-48A4-86E7-A03226E7F9C9}"/>
              </a:ext>
            </a:extLst>
          </p:cNvPr>
          <p:cNvSpPr txBox="1"/>
          <p:nvPr/>
        </p:nvSpPr>
        <p:spPr>
          <a:xfrm>
            <a:off x="3693160" y="6353294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https://www.descope.com/learn/post/mcp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21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FF48-C4DF-D771-A59D-2ADCAAE8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9D530-43FD-9F63-D6ED-DB547CB9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839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2C100-0C92-F512-4DF2-8B71A597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EC071-730B-797A-8251-3DF54A6E4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C0760-0F91-1C59-B991-1237DE6A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DD125-8736-0B01-F8D5-9806A3D2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AECEF200-566C-1C32-B9AA-B1E6FECA2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42CEA4-2DE2-E5D5-107B-ACC4CED1B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D001DF-D1B7-F205-EC74-170DD0FDD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26781FF-BAA3-5985-EBD8-8CA38399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271A96-9E5F-FC35-8DA2-B1FAC17FE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A220B5C-354A-49D0-010F-7194DCAE5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8CB85D-9044-D3B8-CC65-F0E1199E1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E5FCC26-578D-8B5E-74D5-0ABEF81DD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3F0368-CEFB-D28C-E94C-E681F5644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227750-E52F-9324-E998-A497AC05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3A445E-5469-D4A8-D271-D112DEF07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1A2B27-425C-F8BD-96C8-7D3EEEE5A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A6D001-C6C2-53B8-76F8-22B3DFB8A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8FD26E-EF06-B89D-0A99-567AD05E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0A9321-93FF-4C84-FB99-2F8AF2D40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37C95B-51BA-08FC-E5FF-F1DF262D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82EE36-EC23-8DF5-C46B-3301687DA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13380-3340-CC5A-8A09-A21179D91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7FD547-9102-157D-D55B-5D6831F1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F5BC-0A2F-9333-22CB-9EAC2221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A6314A8-1E65-EFE7-9539-45236FDC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1" y="607666"/>
            <a:ext cx="6950647" cy="5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63794-6531-C8BA-5081-62D92F17F012}"/>
              </a:ext>
            </a:extLst>
          </p:cNvPr>
          <p:cNvSpPr txBox="1"/>
          <p:nvPr/>
        </p:nvSpPr>
        <p:spPr>
          <a:xfrm>
            <a:off x="5178200" y="6207990"/>
            <a:ext cx="6708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https://ssojet.com/blog/the-model-context-protocol-mcp-explained-a-game-changer-for-ai-and- startups/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7B45E-F087-F1F3-7E62-F2B9D0A3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180F3F-B0BE-2F24-5E43-3DB0B0167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21E5D-65AB-52E1-9FB9-4BD5D84DB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3655-5C64-253E-5417-9B9C6762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36705661-6FF7-16A0-D70F-F7FB75701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6770E1-35AA-55EE-2370-1115B7140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7698F4-B803-5D4B-F06F-B4A2557C8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329798A-3561-5992-9769-522EF2085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720ABD-6A6E-4F5B-44F9-2B61C46CD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2AE44F5-8536-91BD-E3A9-070B8D41D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B357C9-AC0B-0AF4-4434-F79F59F0E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FF935F-3654-3F33-F6D6-1DD005EC4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BC894F-0BC9-3478-EDD7-438B76B6D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9A63E7-DA9E-B0B6-CDAC-12D19798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BCD6-873F-F3AC-42B6-7670DBD5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8474ED-37CD-607E-E4DB-388CCB6A3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DD5906-C16B-7CAC-EA0C-E60085FD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015629-1E6B-88D5-91BC-D47265D25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521560-45DB-73EF-C58A-51281437B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0BE92E-B0C6-4867-6F57-3B78B44C6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2B7A89-7EC1-A9BA-5A47-485CD2E93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14DDAD-3FEE-1FB6-EB3D-BCAB90E1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A393775-6B6A-D505-C94A-242683AA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32A6AF-A5D0-AD79-353E-AC61ADB9F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27882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03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FD605-F3B5-A7AC-F1CF-3624C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932180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Packages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2E3B3C-84EA-0B36-DAC3-35CD98BD098A}"/>
              </a:ext>
            </a:extLst>
          </p:cNvPr>
          <p:cNvSpPr txBox="1">
            <a:spLocks/>
          </p:cNvSpPr>
          <p:nvPr/>
        </p:nvSpPr>
        <p:spPr>
          <a:xfrm>
            <a:off x="838199" y="1506766"/>
            <a:ext cx="11206480" cy="151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Microsoft.Extensions.Hosting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ModelContextProtocol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46C24-E122-70B9-835B-EFF5EA0F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919" y="3486942"/>
            <a:ext cx="8910162" cy="12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9DD05-57A9-5DC3-BA04-8E98B758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0C1F64-05D1-D101-419C-A94DA67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7F481-8F3E-489F-9254-7793B504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863092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Server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07F23F-8E1D-6B60-D3EA-18805A42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8B139-3D06-59EB-4151-6FBD9650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" y="1333702"/>
            <a:ext cx="10442576" cy="49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1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1FD82-5ED2-2BEB-E6E1-8377F5F3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08D9B-6391-5489-3FDC-F18D2D07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CCE9-F47A-F308-4844-12F5C9C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837692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Tool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B1903-ED02-CCEA-62D8-F908A42A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5191"/>
            <a:ext cx="10686796" cy="45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8A1B-92DC-43A4-53AC-7E80252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97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C268-ACF1-3E7E-2DFB-FDD71140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– Q &amp; 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D777-3071-5B10-6EE7-4A00556A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F1A81-6DB4-519D-C46E-A883567E3559}"/>
              </a:ext>
            </a:extLst>
          </p:cNvPr>
          <p:cNvSpPr txBox="1">
            <a:spLocks/>
          </p:cNvSpPr>
          <p:nvPr/>
        </p:nvSpPr>
        <p:spPr>
          <a:xfrm>
            <a:off x="6096000" y="912572"/>
            <a:ext cx="6654074" cy="4616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2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3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>
                <a:hlinkClick r:id="rId3"/>
              </a:rPr>
              <a:t>praveenraghuvan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IN" sz="6000" dirty="0">
                <a:hlinkClick r:id="rId4"/>
              </a:rPr>
              <a:t>https://t.me/joinchat/IifUJQ_PuYT757Turx-nLg</a:t>
            </a:r>
            <a:endParaRPr lang="en-US" sz="8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A573C6-29C5-ADD1-5E84-D7F3854C8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81" y="1238850"/>
            <a:ext cx="654761" cy="6547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21BE25-3F5A-86BF-0FBA-17891DA54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0" y="3522460"/>
            <a:ext cx="470611" cy="470611"/>
          </a:xfrm>
          <a:prstGeom prst="rect">
            <a:avLst/>
          </a:prstGeom>
        </p:spPr>
      </p:pic>
      <p:pic>
        <p:nvPicPr>
          <p:cNvPr id="36" name="Picture 8" descr="circle messenger round icon telegram icon #21808">
            <a:extLst>
              <a:ext uri="{FF2B5EF4-FFF2-40B4-BE49-F238E27FC236}">
                <a16:creationId xmlns:a16="http://schemas.microsoft.com/office/drawing/2014/main" id="{181FD5B2-0958-FAC7-4121-F6ABF5C2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65" y="4344360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87EE03-A764-CD69-7D26-199C5E34F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972" y="2331530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91B13-3845-90CD-E9B0-9724C55F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2CD234-E95E-36B3-64C3-57E76CB4D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1094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73C231A-6115-130B-AD05-04E2F29B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84AE-ADE8-4980-D52A-75FFE28D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3C5E0EC9-5FF3-0CD7-9812-D11BD9DA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342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2B672-E537-0BFD-52A6-C32015D8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Model Context Protocol (MCP)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21BED-0A15-6093-9FD8-669B74FA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2886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7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C4623-7523-BF57-0C41-4125BC290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C21C3-2300-8B32-1237-2CE25D6D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MCP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4A407-D524-0058-F62C-65E854A33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415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1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C871-53F2-980E-AB0F-8DC1500B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5C4B-DE91-6659-51DD-0DEDEE7A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Why use MCP instead of traditional APIs?">
            <a:extLst>
              <a:ext uri="{FF2B5EF4-FFF2-40B4-BE49-F238E27FC236}">
                <a16:creationId xmlns:a16="http://schemas.microsoft.com/office/drawing/2014/main" id="{6998475D-4FB3-CFDE-2F96-18768678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04F17-1846-A282-9F7A-0DE47C9AFD76}"/>
              </a:ext>
            </a:extLst>
          </p:cNvPr>
          <p:cNvSpPr txBox="1"/>
          <p:nvPr/>
        </p:nvSpPr>
        <p:spPr>
          <a:xfrm>
            <a:off x="1718733" y="6467157"/>
            <a:ext cx="8754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04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39A3B-0960-60B5-EABA-7A6AB97D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efore and after MCP">
            <a:extLst>
              <a:ext uri="{FF2B5EF4-FFF2-40B4-BE49-F238E27FC236}">
                <a16:creationId xmlns:a16="http://schemas.microsoft.com/office/drawing/2014/main" id="{70202A33-19EF-B62B-6D91-595CB651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C2D51-F7AC-E3D2-6561-6314D499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760" y="207962"/>
            <a:ext cx="4348480" cy="980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Why MCP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FAF2-1D44-5494-DF2C-9C75C0043247}"/>
              </a:ext>
            </a:extLst>
          </p:cNvPr>
          <p:cNvSpPr txBox="1"/>
          <p:nvPr/>
        </p:nvSpPr>
        <p:spPr>
          <a:xfrm>
            <a:off x="1056640" y="6308802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Source: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https://www.descope.com/learn/post/mcp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95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47893-8A9B-22B8-9BBE-91FFA76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MCP Architecture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(Client-Server)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96170-68BF-44F8-8CDA-098068DF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4965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4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E0F8-DC63-B06A-F6A4-ED56D89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063D-1C84-19C0-DA65-023D65E4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What is MCP?">
            <a:extLst>
              <a:ext uri="{FF2B5EF4-FFF2-40B4-BE49-F238E27FC236}">
                <a16:creationId xmlns:a16="http://schemas.microsoft.com/office/drawing/2014/main" id="{036DF296-74CD-F22C-69A3-7E541D6B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B488D-BCC7-14F9-1C68-3807618B279D}"/>
              </a:ext>
            </a:extLst>
          </p:cNvPr>
          <p:cNvSpPr txBox="1"/>
          <p:nvPr/>
        </p:nvSpPr>
        <p:spPr>
          <a:xfrm>
            <a:off x="1608665" y="6311900"/>
            <a:ext cx="877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382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Office Theme</vt:lpstr>
      <vt:lpstr>Intro to Model Context Protocol(MCP) in .Net</vt:lpstr>
      <vt:lpstr>Introduction</vt:lpstr>
      <vt:lpstr>Agenda</vt:lpstr>
      <vt:lpstr>What is Model Context Protocol (MCP) ?</vt:lpstr>
      <vt:lpstr>Why MCP ?</vt:lpstr>
      <vt:lpstr>PowerPoint Presentation</vt:lpstr>
      <vt:lpstr>Why MCP ?</vt:lpstr>
      <vt:lpstr>MCP Architecture  (Client-Server)</vt:lpstr>
      <vt:lpstr>PowerPoint Presentation</vt:lpstr>
      <vt:lpstr>PowerPoint Presentation</vt:lpstr>
      <vt:lpstr>How MCP works ?</vt:lpstr>
      <vt:lpstr>How MCP works ?</vt:lpstr>
      <vt:lpstr>Distribution</vt:lpstr>
      <vt:lpstr>MCP Server – Time Source Code - Packages</vt:lpstr>
      <vt:lpstr>MCP Server – Time Source Code - Server</vt:lpstr>
      <vt:lpstr>MCP Server – Time Source Code - Tool</vt:lpstr>
      <vt:lpstr>Demo</vt:lpstr>
      <vt:lpstr>Thank you –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Raghuvanshi, Praveen</dc:creator>
  <cp:lastModifiedBy>Raghuvanshi, Praveen</cp:lastModifiedBy>
  <cp:revision>8</cp:revision>
  <dcterms:created xsi:type="dcterms:W3CDTF">2025-04-18T17:12:59Z</dcterms:created>
  <dcterms:modified xsi:type="dcterms:W3CDTF">2025-04-19T02:18:49Z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2025-04-18T17:20:38Z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3b495c35-b6ba-434f-af0a-fc5462d923ce</vt:lpwstr>
  </property>
  <property fmtid="{D5CDD505-2E9C-101B-9397-08002B2CF9AE}" pid="8" name="MSIP_Label_9c215d82-5bf5-4d07-af41-65de05a9c87a_ContentBits">
    <vt:lpwstr>0</vt:lpwstr>
  </property>
  <property fmtid="{D5CDD505-2E9C-101B-9397-08002B2CF9AE}" pid="9" name="MSIP_Label_9c215d82-5bf5-4d07-af41-65de05a9c87a_Tag">
    <vt:lpwstr>10, 3, 0, 1</vt:lpwstr>
  </property>
</Properties>
</file>