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74" r:id="rId4"/>
    <p:sldId id="377" r:id="rId5"/>
    <p:sldId id="391" r:id="rId6"/>
    <p:sldId id="390" r:id="rId7"/>
    <p:sldId id="392" r:id="rId8"/>
    <p:sldId id="389" r:id="rId9"/>
    <p:sldId id="324" r:id="rId10"/>
    <p:sldId id="32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9824" autoAdjust="0"/>
  </p:normalViewPr>
  <p:slideViewPr>
    <p:cSldViewPr snapToGrid="0">
      <p:cViewPr varScale="1">
        <p:scale>
          <a:sx n="74" d="100"/>
          <a:sy n="74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4FF29-0B78-4D14-B973-D6C322D130F5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018FD-7C18-4B12-B211-D27F669C0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4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018FD-7C18-4B12-B211-D27F669C0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4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8457-E297-40E8-8039-C9A38252D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49A0C-B72F-4F06-B5D6-AEBBB200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4C5AA-3911-4989-909A-EE14EA59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E095B-CCFC-4AFC-8E0D-457A3F5A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927EB-3916-4F67-9C7C-89831F0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D80D-B9FB-45AB-B088-5A0D07F1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6577-7DD3-45C6-9C20-5A812FB63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077B-4A5C-4DAA-9AE5-69FACDC9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C11A-3925-4EAF-98EA-510BE560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8A2C-C0A9-4E1B-BC63-0E9F8DBC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B0389-297E-470C-B63A-10739575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775D4-D96C-49F6-96B3-FEC2247BC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36F9A-3E53-4D19-8B22-3AD9984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365D-12BB-476A-BCA7-0EEE136E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DC9A-D9E7-4C66-80BC-EDB1E81A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838C-837C-4A6B-95A4-A64E9E10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3CC4F-77D3-4B5F-AC62-A323502F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0DDA-7904-46F7-87C2-8229C297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3DE6-746F-4282-A155-D0B1A3F3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B0D8-C2B6-46EB-B5CB-8281EA5B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5B67-4C55-4547-9B7A-917E0A93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62E36-00D7-493B-B6EE-76659E5E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A4051-1D45-4E73-8057-31A74438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50AE-AF2A-4132-A42E-C60A5A3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4249-0AAE-46E7-8618-421A6D88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6E71-CCF1-4B23-922A-5FB513AE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0288-E9DF-48E3-9302-B0EA346AE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5FA34-F7DB-45A2-B002-64F08F58E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87EB-94F6-4065-BF20-3793FC87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E1-1300-4113-8CD3-44890CFA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3F054-A3A6-42C9-B0AD-CAAF420C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B6DE-205F-4F26-A762-2685990A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EF645-20E8-4742-A911-05B557B3F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44F02-5E92-46C1-8F65-CBCEE8948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02FC7-9EA4-45C1-9448-6D3FF3D20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341DC-F285-4836-ABC7-8159E1E2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62309-FD63-4878-99D7-05B74E17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D3BEB-6D6F-48C2-9110-00E36452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20358-6DDA-49E5-AB5E-19ED198A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5738-0C8A-4C02-9B4E-7FD208B0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5A6F7-5C37-4271-914C-F3596E4F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AC93B-6283-4141-B4AB-7D37B232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B1BAC-580F-4F34-A430-0AB3B3CE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E55F8-F433-4655-9662-DCF7880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21C3F-41C1-495B-B5DC-0A4B8E99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E4F8B-01B7-4CA0-8F88-BDB83580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880-F268-4749-8C6E-67C1E6A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6491-511C-45E9-A582-7684550C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229C-5285-48E8-9437-432B9221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715-CEE3-4669-B355-E44B03A8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DF808-49B6-47DE-BA7B-B02346E7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DB801-9652-4BEA-8345-40FE0A5E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6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38D-5BB6-4426-9805-811964D7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ED522-AE6F-443B-8B88-322C5676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1A74-96A9-44CC-8E1C-E28E985E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BD484-973C-44F3-9625-70A99BFC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F468-D832-4745-9164-392EA9B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40D31-461B-4676-BA98-ED1975E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2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E83D-7E51-4202-8051-629337DF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5F13-C512-4886-AD64-19002A37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D7F7-25D1-419E-939C-7961D92F8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6E22-7384-4B28-AF1D-4938F047DD2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F46CF-5813-4C06-87FE-4C61E3875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2AD9-6221-4950-8E06-2306F2C7B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5758-8471-4647-A322-07163372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hyperlink" Target="https://t.me/joinchat/IifUJQ_PuYT757Turx-nL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/tech-sessions/tree/master/14042022-Practical-ML-Net-Sound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90A36-9D6F-4DD7-BC02-EB908D50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4632"/>
            <a:ext cx="6081713" cy="3566160"/>
          </a:xfrm>
        </p:spPr>
        <p:txBody>
          <a:bodyPr>
            <a:normAutofit/>
          </a:bodyPr>
          <a:lstStyle/>
          <a:p>
            <a:pPr algn="l"/>
            <a:r>
              <a:rPr lang="en-US" sz="6600" b="1">
                <a:solidFill>
                  <a:srgbClr val="FFFFFF"/>
                </a:solidFill>
              </a:rPr>
              <a:t>Sound Classification using ML.Net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80316-2389-435B-BF57-9809FC3A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480560"/>
            <a:ext cx="6081713" cy="157276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>
                <a:solidFill>
                  <a:srgbClr val="FFFFFF"/>
                </a:solidFill>
              </a:rPr>
              <a:t>Praveen Raghuvanshi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@praveenraghuvan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1FACD9-4278-4E2F-9496-C4544F7B3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4" y="629632"/>
            <a:ext cx="3931920" cy="2211704"/>
          </a:xfrm>
          <a:prstGeom prst="rect">
            <a:avLst/>
          </a:prstGeom>
        </p:spPr>
      </p:pic>
      <p:sp>
        <p:nvSpPr>
          <p:cNvPr id="77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F987E-9804-0E7E-EDCE-31BEFAA4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54" y="4129433"/>
            <a:ext cx="401608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r>
              <a:rPr lang="en-US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68085"/>
            <a:ext cx="6654074" cy="4855029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4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 err="1">
                <a:hlinkClick r:id="rId4"/>
              </a:rPr>
              <a:t>praveenraghuvan</a:t>
            </a:r>
            <a:endParaRPr lang="en-US" sz="8000" dirty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7" y="1032750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38" y="3838342"/>
            <a:ext cx="470611" cy="470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7555" y="4708647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26" y="4708647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EFBD2-E6C3-09FB-7D4A-FC73B0CA9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26418" y="552091"/>
            <a:ext cx="6638168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Technical Architect @ Harman, A Samsung Company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Area of Expertise: Cloud, Distributed computing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Area of Interest: AI/ML and IoT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Location: Bangalore, India</a:t>
            </a:r>
          </a:p>
          <a:p>
            <a:pPr lvl="1" indent="-228600" fontAlgn="base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 Member: </a:t>
            </a:r>
            <a:r>
              <a:rPr lang="en-US" sz="2200" dirty="0" err="1">
                <a:solidFill>
                  <a:schemeClr val="tx1"/>
                </a:solidFill>
              </a:rPr>
              <a:t>.Net</a:t>
            </a:r>
            <a:r>
              <a:rPr lang="en-US" sz="2200" dirty="0">
                <a:solidFill>
                  <a:schemeClr val="tx1"/>
                </a:solidFill>
              </a:rPr>
              <a:t> Foundation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@praveenraghuvan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E92B9-7CA4-6B59-9359-1F2A7141F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 lnSpcReduction="10000"/>
          </a:bodyPr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Basics of Sound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Sound Classification 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  Exploratory Data Analysis</a:t>
            </a:r>
          </a:p>
          <a:p>
            <a:pPr lvl="1">
              <a:lnSpc>
                <a:spcPct val="250000"/>
              </a:lnSpc>
            </a:pPr>
            <a:r>
              <a:rPr lang="en-US" sz="2200" dirty="0"/>
              <a:t>  Framework and Tools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Classification using </a:t>
            </a:r>
            <a:r>
              <a:rPr lang="en-US" sz="2200" dirty="0" err="1"/>
              <a:t>ML.Net</a:t>
            </a:r>
            <a:endParaRPr lang="en-US" sz="22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 Demo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E0C72-81D8-0C1D-EE6C-884D3AD5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6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Basics of Sound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97639-553E-4E3F-9920-C5ECDF1EE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Sound</a:t>
            </a:r>
            <a:r>
              <a:rPr lang="en-US" sz="2200" dirty="0"/>
              <a:t> : A pressure wave created by a vibrating object.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Amplitude</a:t>
            </a:r>
            <a:r>
              <a:rPr lang="en-US" sz="2200" dirty="0"/>
              <a:t> : Measure of height of a wave or loudness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Frequency</a:t>
            </a:r>
            <a:r>
              <a:rPr lang="en-US" sz="2200" dirty="0"/>
              <a:t> : Total # of waves produced per second. Human(20Hz – 20KHz)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SampleRate</a:t>
            </a:r>
            <a:r>
              <a:rPr lang="en-US" sz="2200" dirty="0"/>
              <a:t> : How many times per second a sound is sampled. 44.1KHz, 96KHz</a:t>
            </a:r>
          </a:p>
          <a:p>
            <a:pPr>
              <a:lnSpc>
                <a:spcPct val="150000"/>
              </a:lnSpc>
            </a:pPr>
            <a:r>
              <a:rPr lang="en-US" sz="2200" b="1" dirty="0" err="1"/>
              <a:t>BitRate</a:t>
            </a:r>
            <a:r>
              <a:rPr lang="en-US" sz="2200" b="1" dirty="0"/>
              <a:t> </a:t>
            </a:r>
            <a:r>
              <a:rPr lang="en-US" sz="2200" dirty="0"/>
              <a:t>: </a:t>
            </a:r>
            <a:r>
              <a:rPr lang="en-US" sz="2200" b="1" dirty="0"/>
              <a:t> </a:t>
            </a:r>
            <a:r>
              <a:rPr lang="en-US" sz="2200" dirty="0"/>
              <a:t>Amount of data transferred into audio. 8-bit, 16-bit, 24-bit.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Channels </a:t>
            </a:r>
            <a:r>
              <a:rPr lang="en-US" sz="2200" dirty="0"/>
              <a:t>: Represents spatial experience of sound. Mono/Stereo/Surround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FFT </a:t>
            </a:r>
            <a:r>
              <a:rPr lang="en-US" sz="2200" dirty="0"/>
              <a:t>: Fast Fourier Transform. A way to convert signal from time to frequency domain</a:t>
            </a:r>
            <a:endParaRPr lang="en-US" sz="2200" b="1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880E5D4-FF81-856E-6005-4CCF84D50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256A9-8AF3-F2C3-9FD6-79EE7180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1B2C-70EE-7062-86BF-B95F0CDF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Visual Representation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9E8A6B9-D972-0B12-E51D-6A065B27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C81AB-D844-8484-3247-E8D489378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4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B67B7F-B567-AF35-EA22-3350D22ED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0" y="1872056"/>
            <a:ext cx="10030785" cy="4786842"/>
          </a:xfrm>
        </p:spPr>
      </p:pic>
    </p:spTree>
    <p:extLst>
      <p:ext uri="{BB962C8B-B14F-4D97-AF65-F5344CB8AC3E}">
        <p14:creationId xmlns:p14="http://schemas.microsoft.com/office/powerpoint/2010/main" val="37208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Sound Classification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6529F9-6024-E4C2-2F2E-DE2E13D2D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47B229E-C1BA-FFA9-AB5D-11EDA6BA8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8" y="1921811"/>
            <a:ext cx="11237035" cy="4434539"/>
          </a:xfrm>
        </p:spPr>
      </p:pic>
    </p:spTree>
    <p:extLst>
      <p:ext uri="{BB962C8B-B14F-4D97-AF65-F5344CB8AC3E}">
        <p14:creationId xmlns:p14="http://schemas.microsoft.com/office/powerpoint/2010/main" val="270537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9975D-4C86-C7E7-8A39-5905F144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227E2-7FD0-51C9-E0D4-F43FF878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Framework and Tools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0574076A-224F-2330-8322-638AC82E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@praveenraghuvan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88860-1E4A-EC86-6DB9-B6D31EC9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5" name="Picture Placeholder 17">
            <a:extLst>
              <a:ext uri="{FF2B5EF4-FFF2-40B4-BE49-F238E27FC236}">
                <a16:creationId xmlns:a16="http://schemas.microsoft.com/office/drawing/2014/main" id="{A593C5C4-B0D2-69AA-8E8D-13ECC333E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92" y="2138932"/>
            <a:ext cx="1894810" cy="2129000"/>
          </a:xfrm>
          <a:prstGeom prst="rect">
            <a:avLst/>
          </a:prstGeom>
        </p:spPr>
      </p:pic>
      <p:pic>
        <p:nvPicPr>
          <p:cNvPr id="6" name="Picture Placeholder 13">
            <a:extLst>
              <a:ext uri="{FF2B5EF4-FFF2-40B4-BE49-F238E27FC236}">
                <a16:creationId xmlns:a16="http://schemas.microsoft.com/office/drawing/2014/main" id="{62A231C9-1166-A726-9402-6ED4976FE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834" y="1911493"/>
            <a:ext cx="2515897" cy="2515897"/>
          </a:xfrm>
          <a:prstGeom prst="rect">
            <a:avLst/>
          </a:prstGeom>
        </p:spPr>
      </p:pic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ECBB8B8-2248-5FC7-0127-5E133C1CD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3" y="4722264"/>
            <a:ext cx="3931226" cy="1436252"/>
          </a:xfrm>
          <a:prstGeom prst="rect">
            <a:avLst/>
          </a:prstGeom>
        </p:spPr>
      </p:pic>
      <p:pic>
        <p:nvPicPr>
          <p:cNvPr id="8" name="Picture 2" descr="How to render an Audio Wave Image from a MP3 audio file with NAudio in C#  WinForms | Our Code World">
            <a:extLst>
              <a:ext uri="{FF2B5EF4-FFF2-40B4-BE49-F238E27FC236}">
                <a16:creationId xmlns:a16="http://schemas.microsoft.com/office/drawing/2014/main" id="{5EBC2C69-0BD3-56BE-FB67-33B767D8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29" y="4678163"/>
            <a:ext cx="3130287" cy="15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C7F7D-A63A-F673-2B56-976A81959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457" y="4741805"/>
            <a:ext cx="2843786" cy="1475048"/>
          </a:xfrm>
          <a:prstGeom prst="rect">
            <a:avLst/>
          </a:prstGeom>
        </p:spPr>
      </p:pic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FE867ED0-7EF3-7318-B738-090123729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80" y="1919385"/>
            <a:ext cx="2515898" cy="25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64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Demo</a:t>
            </a:r>
            <a:endParaRPr lang="en-US" sz="6600" b="1" kern="1200" cap="none" spc="0">
              <a:ln w="1270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@praveenraghuvan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4F942-D82C-9D79-EA8C-456D59D6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Resources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201168" lvl="1" indent="0" fontAlgn="base">
              <a:buNone/>
            </a:pPr>
            <a:r>
              <a:rPr lang="en-US" sz="2200" dirty="0">
                <a:hlinkClick r:id="rId3"/>
              </a:rPr>
              <a:t>https://github.com/praveenraghuvanshi/tech-sessions/tree/master/14042022-Practical-ML-Net-Sound-Classification</a:t>
            </a:r>
            <a:endParaRPr lang="en-US" sz="2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@</a:t>
            </a:r>
            <a:r>
              <a:rPr lang="en-US" err="1"/>
              <a:t>praveenraghuvan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B1ADE-2E39-9F68-E8E2-43020170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75B6E-372D-59C9-5B92-555744F09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654" y="2199045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256</Words>
  <Application>Microsoft Office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Sound Classification using ML.Net</vt:lpstr>
      <vt:lpstr>Introduction</vt:lpstr>
      <vt:lpstr>Agenda</vt:lpstr>
      <vt:lpstr>Basics of Sound</vt:lpstr>
      <vt:lpstr>Visual Representation</vt:lpstr>
      <vt:lpstr>Sound Classification</vt:lpstr>
      <vt:lpstr>Framework and Tools</vt:lpstr>
      <vt:lpstr>PowerPoint Presentation</vt:lpstr>
      <vt:lpstr>Resources</vt:lpstr>
      <vt:lpstr>Thank you 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Deep Neural Network(DNN) with Azure Functions and ML.Net</dc:title>
  <dc:creator>Raghuvanshi, Praveen</dc:creator>
  <cp:lastModifiedBy>Raghuvanshi, Praveen</cp:lastModifiedBy>
  <cp:revision>47</cp:revision>
  <dcterms:created xsi:type="dcterms:W3CDTF">2021-10-27T07:15:02Z</dcterms:created>
  <dcterms:modified xsi:type="dcterms:W3CDTF">2024-05-11T00:48:32Z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2024-05-10T23:53:05Z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dfeb42ba-5ec4-4d5a-814d-5c664e900a23</vt:lpwstr>
  </property>
  <property fmtid="{D5CDD505-2E9C-101B-9397-08002B2CF9AE}" pid="8" name="MSIP_Label_9c215d82-5bf5-4d07-af41-65de05a9c87a_ContentBits">
    <vt:lpwstr>0</vt:lpwstr>
  </property>
</Properties>
</file>