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5"/>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118"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a:t>
            </a:r>
            <a:r>
              <a:rPr lang="en-US" dirty="0" err="1" smtClean="0"/>
              <a:t>ML.Net</a:t>
            </a:r>
            <a:r>
              <a:rPr lang="en-US" dirty="0" smtClean="0"/>
              <a:t> </a:t>
            </a:r>
          </a:p>
          <a:p>
            <a:r>
              <a:rPr lang="en-US" dirty="0" smtClean="0"/>
              <a:t>Thanks</a:t>
            </a:r>
            <a:r>
              <a:rPr lang="en-US" baseline="0" dirty="0" smtClean="0"/>
              <a:t> for taking time and joining on Saturday.</a:t>
            </a:r>
          </a:p>
          <a:p>
            <a:r>
              <a:rPr lang="en-US" baseline="0" dirty="0" smtClean="0"/>
              <a:t>Thanks to the organizing members : Harman , </a:t>
            </a:r>
            <a:r>
              <a:rPr lang="en-US" baseline="0" dirty="0" err="1" smtClean="0"/>
              <a:t>CodeOps</a:t>
            </a:r>
            <a:r>
              <a:rPr lang="en-US" baseline="0" dirty="0" smtClean="0"/>
              <a:t> (Ganesh and Vinay)</a:t>
            </a:r>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err="1" smtClean="0"/>
              <a:t>Aorund</a:t>
            </a:r>
            <a:r>
              <a:rPr lang="en-US" baseline="0" dirty="0" smtClean="0"/>
              <a:t> 15 </a:t>
            </a:r>
            <a:r>
              <a:rPr lang="en-US" baseline="0" dirty="0" err="1" smtClean="0"/>
              <a:t>yrs</a:t>
            </a:r>
            <a:r>
              <a:rPr lang="en-US" baseline="0" dirty="0" smtClean="0"/>
              <a:t>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a:p>
        </p:txBody>
      </p:sp>
    </p:spTree>
    <p:extLst>
      <p:ext uri="{BB962C8B-B14F-4D97-AF65-F5344CB8AC3E}">
        <p14:creationId xmlns:p14="http://schemas.microsoft.com/office/powerpoint/2010/main" val="330040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p>
          <a:p>
            <a:r>
              <a:rPr lang="en-US" dirty="0" smtClean="0"/>
              <a:t>This external environment can be in the form of sensors, electronic components, external data storage devices and many other. </a:t>
            </a:r>
          </a:p>
          <a:p>
            <a:r>
              <a:rPr lang="en-US" dirty="0" smtClean="0"/>
              <a:t>What 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a:p>
        </p:txBody>
      </p:sp>
    </p:spTree>
    <p:extLst>
      <p:ext uri="{BB962C8B-B14F-4D97-AF65-F5344CB8AC3E}">
        <p14:creationId xmlns:p14="http://schemas.microsoft.com/office/powerpoint/2010/main" val="306831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new console -o </a:t>
            </a:r>
            <a:r>
              <a:rPr lang="en-US" sz="1200" b="0" i="0" u="none" strike="noStrike" kern="1200" dirty="0" err="1" smtClean="0">
                <a:solidFill>
                  <a:schemeClr val="tx1"/>
                </a:solidFill>
                <a:effectLst/>
                <a:latin typeface="+mn-lt"/>
                <a:ea typeface="+mn-ea"/>
                <a:cs typeface="+mn-cs"/>
              </a:rPr>
              <a:t>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err="1" smtClean="0">
                <a:solidFill>
                  <a:schemeClr val="tx1"/>
                </a:solidFill>
                <a:effectLst/>
                <a:latin typeface="+mn-lt"/>
                <a:ea typeface="+mn-ea"/>
                <a:cs typeface="+mn-cs"/>
              </a:rPr>
              <a:t>dotnet</a:t>
            </a:r>
            <a:r>
              <a:rPr lang="en-US" sz="1200" b="0" i="0" u="none" strike="noStrike" kern="1200" dirty="0" smtClean="0">
                <a:solidFill>
                  <a:schemeClr val="tx1"/>
                </a:solidFill>
                <a:effectLst/>
                <a:latin typeface="+mn-lt"/>
                <a:ea typeface="+mn-ea"/>
                <a:cs typeface="+mn-cs"/>
              </a:rPr>
              <a: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a:t>
            </a:r>
            <a:r>
              <a:rPr lang="en-US" sz="1200" b="0" i="0" u="none" strike="noStrike" kern="1200" dirty="0" err="1" smtClean="0">
                <a:solidFill>
                  <a:schemeClr val="tx1"/>
                </a:solidFill>
                <a:effectLst/>
                <a:latin typeface="+mn-lt"/>
                <a:ea typeface="+mn-ea"/>
                <a:cs typeface="+mn-cs"/>
              </a:rPr>
              <a:t>nuget</a:t>
            </a:r>
            <a:r>
              <a:rPr lang="en-US" sz="1200" b="0" i="0" u="none" strike="noStrike" kern="1200" dirty="0" smtClean="0">
                <a:solidFill>
                  <a:schemeClr val="tx1"/>
                </a:solidFill>
                <a:effectLst/>
                <a:latin typeface="+mn-lt"/>
                <a:ea typeface="+mn-ea"/>
                <a:cs typeface="+mn-cs"/>
              </a:rPr>
              <a: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err="1"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a:t>
            </a:r>
            <a:r>
              <a:rPr lang="en-US" sz="1200" b="0" i="0" u="none" strike="noStrike" kern="1200" dirty="0" err="1" smtClean="0">
                <a:solidFill>
                  <a:schemeClr val="tx1"/>
                </a:solidFill>
                <a:effectLst/>
                <a:latin typeface="+mn-lt"/>
                <a:ea typeface="+mn-ea"/>
                <a:cs typeface="+mn-cs"/>
              </a:rPr>
              <a:t>hasHeader</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a:t>
            </a:r>
            <a:r>
              <a:rPr lang="en-US" sz="1200" b="0" i="0" u="none" strike="noStrike" kern="1200" dirty="0" err="1" smtClean="0">
                <a:solidFill>
                  <a:schemeClr val="tx1"/>
                </a:solidFill>
                <a:effectLst/>
                <a:latin typeface="+mn-lt"/>
                <a:ea typeface="+mn-ea"/>
                <a:cs typeface="+mn-cs"/>
              </a:rPr>
              <a:t>hasHeaderSplit</a:t>
            </a:r>
            <a:r>
              <a:rPr lang="en-US" sz="1200" b="0" i="0" u="none" strike="noStrike" kern="1200" dirty="0" smtClean="0">
                <a:solidFill>
                  <a:schemeClr val="tx1"/>
                </a:solidFill>
                <a:effectLst/>
                <a:latin typeface="+mn-lt"/>
                <a:ea typeface="+mn-ea"/>
                <a:cs typeface="+mn-cs"/>
              </a:rPr>
              <a: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a:t>
            </a:r>
            <a:r>
              <a:rPr lang="en-US" sz="1200" b="0" i="0" u="none" strike="noStrike" kern="1200" dirty="0" err="1" smtClean="0">
                <a:solidFill>
                  <a:schemeClr val="tx1"/>
                </a:solidFill>
                <a:effectLst/>
                <a:latin typeface="+mn-lt"/>
                <a:ea typeface="+mn-ea"/>
                <a:cs typeface="+mn-cs"/>
              </a:rPr>
              <a:t>SeparatorChar</a:t>
            </a:r>
            <a:r>
              <a:rPr lang="en-US" sz="1200" b="0" i="0" u="none" strike="noStrike" kern="1200" dirty="0" smtClean="0">
                <a:solidFill>
                  <a:schemeClr val="tx1"/>
                </a:solidFill>
                <a:effectLst/>
                <a:latin typeface="+mn-lt"/>
                <a:ea typeface="+mn-ea"/>
                <a:cs typeface="+mn-cs"/>
              </a:rPr>
              <a:t>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err="1" smtClean="0">
                <a:solidFill>
                  <a:schemeClr val="tx1"/>
                </a:solidFill>
                <a:effectLst/>
                <a:latin typeface="+mn-lt"/>
                <a:ea typeface="+mn-ea"/>
                <a:cs typeface="+mn-cs"/>
              </a:rPr>
              <a:t>TrainTestSplit</a:t>
            </a:r>
            <a:r>
              <a:rPr lang="en-US" sz="1200" b="1" i="0" u="none" strike="noStrike" kern="1200" dirty="0" smtClean="0">
                <a:solidFill>
                  <a:schemeClr val="tx1"/>
                </a:solidFill>
                <a:effectLst/>
                <a:latin typeface="+mn-lt"/>
                <a:ea typeface="+mn-ea"/>
                <a:cs typeface="+mn-cs"/>
              </a:rPr>
              <a: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a:t>
            </a:r>
            <a:r>
              <a:rPr lang="en-US" sz="1200" b="0" i="0" u="none" strike="noStrike" kern="1200" dirty="0" err="1" smtClean="0">
                <a:solidFill>
                  <a:schemeClr val="tx1"/>
                </a:solidFill>
                <a:effectLst/>
                <a:latin typeface="+mn-lt"/>
                <a:ea typeface="+mn-ea"/>
                <a:cs typeface="+mn-cs"/>
              </a:rPr>
              <a:t>PClass</a:t>
            </a:r>
            <a:r>
              <a:rPr lang="en-US" sz="1200" b="0" i="0" u="none" strike="noStrike" kern="1200" dirty="0" smtClean="0">
                <a:solidFill>
                  <a:schemeClr val="tx1"/>
                </a:solidFill>
                <a:effectLst/>
                <a:latin typeface="+mn-lt"/>
                <a:ea typeface="+mn-ea"/>
                <a:cs typeface="+mn-cs"/>
              </a:rPr>
              <a:t>, Sex, </a:t>
            </a:r>
            <a:r>
              <a:rPr lang="en-US" sz="1200" b="0" i="0" u="none" strike="noStrike" kern="1200" dirty="0" err="1" smtClean="0">
                <a:solidFill>
                  <a:schemeClr val="tx1"/>
                </a:solidFill>
                <a:effectLst/>
                <a:latin typeface="+mn-lt"/>
                <a:ea typeface="+mn-ea"/>
                <a:cs typeface="+mn-cs"/>
              </a:rPr>
              <a:t>SiblingsAboard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a:t>
            </a:r>
            <a:r>
              <a:rPr lang="en-US" sz="1200" b="0" i="0" u="none" strike="noStrike" kern="1200" dirty="0" err="1" smtClean="0">
                <a:solidFill>
                  <a:schemeClr val="tx1"/>
                </a:solidFill>
                <a:effectLst/>
                <a:latin typeface="+mn-lt"/>
                <a:ea typeface="+mn-ea"/>
                <a:cs typeface="+mn-cs"/>
              </a:rPr>
              <a:t>PredictionEngine</a:t>
            </a:r>
            <a:r>
              <a:rPr lang="en-US" sz="1200" b="0" i="0" u="none" strike="noStrike" kern="1200" dirty="0" smtClean="0">
                <a:solidFill>
                  <a:schemeClr val="tx1"/>
                </a:solidFill>
                <a:effectLst/>
                <a:latin typeface="+mn-lt"/>
                <a:ea typeface="+mn-ea"/>
                <a:cs typeface="+mn-cs"/>
              </a:rPr>
              <a:t>,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err="1"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a:t>
            </a:r>
            <a:r>
              <a:rPr lang="en-US" sz="1200" b="0" i="0" u="none" strike="noStrike" kern="1200" dirty="0" err="1" smtClean="0">
                <a:solidFill>
                  <a:schemeClr val="tx1"/>
                </a:solidFill>
                <a:effectLst/>
                <a:latin typeface="+mn-lt"/>
                <a:ea typeface="+mn-ea"/>
                <a:cs typeface="+mn-cs"/>
              </a:rPr>
              <a:t>ML.Net</a:t>
            </a:r>
            <a:r>
              <a:rPr lang="en-US" sz="1200" b="0" i="0" u="none" strike="noStrike" kern="1200" dirty="0" smtClean="0">
                <a:solidFill>
                  <a:schemeClr val="tx1"/>
                </a:solidFill>
                <a:effectLst/>
                <a:latin typeface="+mn-lt"/>
                <a:ea typeface="+mn-ea"/>
                <a:cs typeface="+mn-cs"/>
              </a:rPr>
              <a: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Ii.Time</a:t>
            </a:r>
            <a:r>
              <a:rPr lang="en-US" sz="1200" b="0" i="0" u="none" strike="noStrike" kern="1200" dirty="0" smtClean="0">
                <a:solidFill>
                  <a:schemeClr val="tx1"/>
                </a:solidFill>
                <a:effectLst/>
                <a:latin typeface="+mn-lt"/>
                <a:ea typeface="+mn-ea"/>
                <a:cs typeface="+mn-cs"/>
              </a:rPr>
              <a:t> consuming (running models for different algorithms/</a:t>
            </a:r>
            <a:r>
              <a:rPr lang="en-US" sz="1200" b="0" i="0" u="none" strike="noStrike" kern="1200" dirty="0" err="1" smtClean="0">
                <a:solidFill>
                  <a:schemeClr val="tx1"/>
                </a:solidFill>
                <a:effectLst/>
                <a:latin typeface="+mn-lt"/>
                <a:ea typeface="+mn-ea"/>
                <a:cs typeface="+mn-cs"/>
              </a:rPr>
              <a:t>hyperparameters</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	b. </a:t>
            </a:r>
            <a:r>
              <a:rPr lang="en-US" sz="1200" b="0" i="0" u="none" strike="noStrike" kern="1200" dirty="0" err="1" smtClean="0">
                <a:solidFill>
                  <a:schemeClr val="tx1"/>
                </a:solidFill>
                <a:effectLst/>
                <a:latin typeface="+mn-lt"/>
                <a:ea typeface="+mn-ea"/>
                <a:cs typeface="+mn-cs"/>
              </a:rPr>
              <a:t>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a:t>
            </a:r>
            <a:r>
              <a:rPr lang="en-US" sz="1200" b="0" i="0" u="none" strike="noStrike" kern="1200" dirty="0" smtClean="0">
                <a:solidFill>
                  <a:schemeClr val="tx1"/>
                </a:solidFill>
                <a:effectLst/>
                <a:latin typeface="+mn-lt"/>
                <a:ea typeface="+mn-ea"/>
                <a:cs typeface="+mn-cs"/>
              </a:rPr>
              <a:t>.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a:p>
        </p:txBody>
      </p:sp>
    </p:spTree>
    <p:extLst>
      <p:ext uri="{BB962C8B-B14F-4D97-AF65-F5344CB8AC3E}">
        <p14:creationId xmlns:p14="http://schemas.microsoft.com/office/powerpoint/2010/main" val="111702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a:t>
            </a:r>
            <a:r>
              <a:rPr lang="en-US" sz="1200" b="0" i="0" u="none" strike="noStrike" kern="1200" dirty="0" err="1" smtClean="0">
                <a:solidFill>
                  <a:schemeClr val="tx1"/>
                </a:solidFill>
                <a:effectLst/>
                <a:latin typeface="+mn-lt"/>
                <a:ea typeface="+mn-ea"/>
                <a:cs typeface="+mn-cs"/>
              </a:rPr>
              <a:t>Keras</a:t>
            </a:r>
            <a:r>
              <a:rPr lang="en-US" sz="1200" b="0" i="0" u="none" strike="noStrike" kern="1200" dirty="0" smtClean="0">
                <a:solidFill>
                  <a:schemeClr val="tx1"/>
                </a:solidFill>
                <a:effectLst/>
                <a:latin typeface="+mn-lt"/>
                <a:ea typeface="+mn-ea"/>
                <a:cs typeface="+mn-cs"/>
              </a:rPr>
              <a:t>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a:t>
            </a:r>
            <a:r>
              <a:rPr lang="en-US" sz="1200" b="0" i="0" u="none" strike="noStrike" kern="1200" dirty="0" err="1" smtClean="0">
                <a:solidFill>
                  <a:schemeClr val="tx1"/>
                </a:solidFill>
                <a:effectLst/>
                <a:latin typeface="+mn-lt"/>
                <a:ea typeface="+mn-ea"/>
                <a:cs typeface="+mn-cs"/>
              </a:rPr>
              <a:t>onnx</a:t>
            </a:r>
            <a:r>
              <a:rPr lang="en-US" sz="1200" b="0" i="0" u="none" strike="noStrike" kern="1200" dirty="0" smtClean="0">
                <a:solidFill>
                  <a:schemeClr val="tx1"/>
                </a:solidFill>
                <a:effectLst/>
                <a:latin typeface="+mn-lt"/>
                <a:ea typeface="+mn-ea"/>
                <a:cs typeface="+mn-cs"/>
              </a:rPr>
              <a:t> file in NETRON located at D:\Praveen\Personal\Technical\AI_ML\ML.Net\Meetup 29 June 2019\Demo\</a:t>
            </a:r>
            <a:r>
              <a:rPr lang="en-US" sz="1200" b="0" i="0" u="none" strike="noStrike" kern="1200" dirty="0" err="1" smtClean="0">
                <a:solidFill>
                  <a:schemeClr val="tx1"/>
                </a:solidFill>
                <a:effectLst/>
                <a:latin typeface="+mn-lt"/>
                <a:ea typeface="+mn-ea"/>
                <a:cs typeface="+mn-cs"/>
              </a:rPr>
              <a:t>MLDemoMeetup</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PhotoSearchDemo</a:t>
            </a:r>
            <a:r>
              <a:rPr lang="en-US" sz="1200" b="0" i="0" u="none" strike="noStrike" kern="1200" dirty="0" smtClean="0">
                <a:solidFill>
                  <a:schemeClr val="tx1"/>
                </a:solidFill>
                <a:effectLst/>
                <a:latin typeface="+mn-lt"/>
                <a:ea typeface="+mn-ea"/>
                <a:cs typeface="+mn-cs"/>
              </a:rPr>
              <a:t>\PhotoSearchNetCore3\</a:t>
            </a:r>
            <a:r>
              <a:rPr lang="en-US" sz="1200" b="0" i="0" u="none" strike="noStrike" kern="1200" dirty="0" err="1" smtClean="0">
                <a:solidFill>
                  <a:schemeClr val="tx1"/>
                </a:solidFill>
                <a:effectLst/>
                <a:latin typeface="+mn-lt"/>
                <a:ea typeface="+mn-ea"/>
                <a:cs typeface="+mn-cs"/>
              </a:rPr>
              <a:t>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a:p>
        </p:txBody>
      </p:sp>
    </p:spTree>
    <p:extLst>
      <p:ext uri="{BB962C8B-B14F-4D97-AF65-F5344CB8AC3E}">
        <p14:creationId xmlns:p14="http://schemas.microsoft.com/office/powerpoint/2010/main" val="209750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praveenraghuvanshi1512" TargetMode="External"/><Relationship Id="rId7" Type="http://schemas.openxmlformats.org/officeDocument/2006/relationships/image" Target="../media/image18.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1.png"/><Relationship Id="rId4" Type="http://schemas.openxmlformats.org/officeDocument/2006/relationships/hyperlink" Target="https://www.surveymonkey.com/r/T9TD93G" TargetMode="Externa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3" y="2249486"/>
            <a:ext cx="5903822" cy="2453143"/>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70262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ML.Net</a:t>
            </a:r>
            <a:r>
              <a:rPr lang="en-US" dirty="0" smtClean="0"/>
              <a: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b="1" dirty="0"/>
              <a:t>ML framework from Microsoft for developing Custom AI/ML applications</a:t>
            </a:r>
          </a:p>
          <a:p>
            <a:pPr lvl="1" fontAlgn="base">
              <a:lnSpc>
                <a:spcPct val="130000"/>
              </a:lnSpc>
              <a:buFont typeface="Arial" panose="020B0604020202020204" pitchFamily="34" charset="0"/>
              <a:buChar char="•"/>
            </a:pPr>
            <a:r>
              <a:rPr lang="en-US" sz="2200" b="1"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20000"/>
          </a:bodyPr>
          <a:lstStyle/>
          <a:p>
            <a:pPr lvl="1" fontAlgn="base">
              <a:lnSpc>
                <a:spcPct val="130000"/>
              </a:lnSpc>
              <a:buFont typeface="Arial" panose="020B0604020202020204" pitchFamily="34" charset="0"/>
              <a:buChar char="•"/>
            </a:pPr>
            <a:r>
              <a:rPr lang="en-US" sz="2200" b="1" dirty="0"/>
              <a:t>ONNX is developed and maintained by a community of partners such as Microsoft, Facebook, AWS, </a:t>
            </a:r>
            <a:r>
              <a:rPr lang="en-US" sz="2200" b="1" dirty="0" err="1"/>
              <a:t>Nvidia</a:t>
            </a:r>
            <a:r>
              <a:rPr lang="en-US" sz="2200" b="1" dirty="0"/>
              <a:t>, Intel and AMD.</a:t>
            </a:r>
          </a:p>
          <a:p>
            <a:pPr lvl="1" fontAlgn="base">
              <a:lnSpc>
                <a:spcPct val="130000"/>
              </a:lnSpc>
              <a:buFont typeface="Arial" panose="020B0604020202020204" pitchFamily="34" charset="0"/>
              <a:buChar char="•"/>
            </a:pPr>
            <a:r>
              <a:rPr lang="en-US" sz="2200" b="1" dirty="0"/>
              <a:t>ONNX files could be viewed using </a:t>
            </a:r>
            <a:r>
              <a:rPr lang="en-US" sz="2200" b="1" dirty="0" err="1"/>
              <a:t>Netron</a:t>
            </a:r>
            <a:endParaRPr lang="en-US" sz="2200" b="1" dirty="0"/>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err="1"/>
              <a:t>おはよ</a:t>
            </a:r>
            <a:r>
              <a:rPr lang="en-US" sz="8000" dirty="0"/>
              <a:t> </a:t>
            </a:r>
            <a:r>
              <a:rPr lang="en-US" sz="8000" dirty="0" err="1"/>
              <a:t>ございます</a:t>
            </a:r>
            <a:endParaRPr lang="en-US" sz="8000" dirty="0"/>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a:t>
            </a:r>
            <a:r>
              <a:rPr lang="en-US" sz="2000" dirty="0" err="1"/>
              <a:t>ML.Net</a:t>
            </a:r>
            <a:endParaRPr lang="en-US" sz="2000" dirty="0"/>
          </a:p>
          <a:p>
            <a:pPr marL="228600" indent="-228600" fontAlgn="base">
              <a:lnSpc>
                <a:spcPct val="100000"/>
              </a:lnSpc>
              <a:buFont typeface="Arial" panose="020B0604020202020204" pitchFamily="34" charset="0"/>
              <a:buChar char="•"/>
            </a:pPr>
            <a:r>
              <a:rPr lang="en-US" sz="2000" dirty="0"/>
              <a:t>Train using </a:t>
            </a:r>
            <a:r>
              <a:rPr lang="en-US" sz="2000" dirty="0" err="1"/>
              <a:t>AutoML</a:t>
            </a:r>
            <a:endParaRPr lang="en-US" sz="2000" dirty="0"/>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err="1" smtClean="0"/>
              <a:t>ML.Net</a:t>
            </a:r>
            <a:r>
              <a:rPr lang="en-US" sz="2000" dirty="0" smtClean="0"/>
              <a:t> + ONNX</a:t>
            </a:r>
            <a:endParaRPr lang="en-US" sz="2000" dirty="0"/>
          </a:p>
          <a:p>
            <a:pPr marL="228600" indent="-228600" fontAlgn="base">
              <a:lnSpc>
                <a:spcPct val="100000"/>
              </a:lnSpc>
              <a:buFont typeface="Arial" panose="020B0604020202020204" pitchFamily="34" charset="0"/>
              <a:buChar char="•"/>
            </a:pPr>
            <a:r>
              <a:rPr lang="en-US" sz="2000" dirty="0" err="1" smtClean="0"/>
              <a:t>Keras</a:t>
            </a:r>
            <a:r>
              <a:rPr lang="en-US" sz="2000" dirty="0" smtClean="0"/>
              <a:t>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err="1"/>
              <a:t>ML.Net</a:t>
            </a:r>
            <a:r>
              <a:rPr lang="en-US" sz="8000" dirty="0"/>
              <a: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err="1"/>
              <a:t>ML.Net</a:t>
            </a:r>
            <a:r>
              <a:rPr lang="en-US" sz="8000" dirty="0"/>
              <a: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lstStyle/>
          <a:p>
            <a:r>
              <a:rPr lang="en-US" dirty="0" smtClean="0"/>
              <a:t>Thank you</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smtClean="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endParaRPr lang="en-US" sz="8000" dirty="0" smtClean="0">
              <a:hlinkClick r:id="rId3"/>
            </a:endParaRPr>
          </a:p>
          <a:p>
            <a:pPr marL="0" indent="0">
              <a:lnSpc>
                <a:spcPct val="320000"/>
              </a:lnSpc>
              <a:buNone/>
            </a:pPr>
            <a:r>
              <a:rPr lang="en-US" sz="8000" dirty="0" smtClean="0">
                <a:hlinkClick r:id="rId3"/>
              </a:rPr>
              <a:t>@</a:t>
            </a:r>
            <a:r>
              <a:rPr lang="en-US" sz="8000" dirty="0" err="1" smtClean="0">
                <a:hlinkClick r:id="rId3"/>
              </a:rPr>
              <a:t>praveenraghuvan</a:t>
            </a:r>
            <a:endParaRPr lang="en-US" sz="8000" dirty="0" smtClean="0">
              <a:hlinkClick r:id="rId3"/>
            </a:endParaRP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automation, then machine 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729</TotalTime>
  <Words>617</Words>
  <Application>Microsoft Office PowerPoint</Application>
  <PresentationFormat>Widescreen</PresentationFormat>
  <Paragraphs>175</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Machine Learning with</vt:lpstr>
      <vt:lpstr>PowerPoint Presentation</vt:lpstr>
      <vt:lpstr>Quiz</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Interoperability</vt:lpstr>
      <vt:lpstr>References</vt:lpstr>
      <vt:lpstr>Thank you</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70</cp:revision>
  <dcterms:created xsi:type="dcterms:W3CDTF">2019-06-28T17:38:08Z</dcterms:created>
  <dcterms:modified xsi:type="dcterms:W3CDTF">2019-08-08T18:30:17Z</dcterms:modified>
</cp:coreProperties>
</file>