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embeddedFontLst>
    <p:embeddedFont>
      <p:font typeface="VJFRPR+BookmanOldStyle-Bold"/>
      <p:regular r:id="rId21"/>
    </p:embeddedFont>
    <p:embeddedFont>
      <p:font typeface="KDSRRB+CourierNewPSMT"/>
      <p:regular r:id="rId22"/>
    </p:embeddedFont>
    <p:embeddedFont>
      <p:font typeface="QVAKUV+ArialMT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font" Target="fonts/font1.fntdata" /><Relationship Id="rId22" Type="http://schemas.openxmlformats.org/officeDocument/2006/relationships/font" Target="fonts/font2.fntdata" /><Relationship Id="rId23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65400" y="2248278"/>
            <a:ext cx="7399804" cy="20704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65361" marR="0">
              <a:lnSpc>
                <a:spcPts val="5634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IoT</a:t>
            </a:r>
            <a:r>
              <a:rPr dirty="0" sz="4800" spc="-955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48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BASED</a:t>
            </a:r>
          </a:p>
          <a:p>
            <a:pPr marL="0" marR="0">
              <a:lnSpc>
                <a:spcPts val="5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MANUMATIC</a:t>
            </a:r>
            <a:r>
              <a:rPr dirty="0" sz="48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48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PUMPING</a:t>
            </a:r>
          </a:p>
          <a:p>
            <a:pPr marL="2242740" marR="0">
              <a:lnSpc>
                <a:spcPts val="5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15579" y="326720"/>
            <a:ext cx="2795678" cy="500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8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WORK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7172" y="1235116"/>
            <a:ext cx="8728099" cy="11295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Step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1:</a:t>
            </a:r>
            <a:r>
              <a:rPr dirty="0" sz="1800" spc="115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circuits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connected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fixed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tanks.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Step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2:</a:t>
            </a:r>
            <a:r>
              <a:rPr dirty="0" sz="1800" spc="115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When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started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Arduino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been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powered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under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2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following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conditions.</a:t>
            </a:r>
          </a:p>
          <a:p>
            <a:pPr marL="137160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1)</a:t>
            </a:r>
            <a:r>
              <a:rPr dirty="0" sz="1800" spc="150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When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its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low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its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working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manual.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88772" y="2469557"/>
            <a:ext cx="4452823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2)</a:t>
            </a:r>
            <a:r>
              <a:rPr dirty="0" sz="1800" spc="150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When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its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high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its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working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automated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17172" y="2881037"/>
            <a:ext cx="3118256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Step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3:</a:t>
            </a:r>
            <a:r>
              <a:rPr dirty="0" sz="1800" spc="115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Under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condition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(1)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17172" y="3292517"/>
            <a:ext cx="10167301" cy="19524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7160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a)</a:t>
            </a:r>
            <a:r>
              <a:rPr dirty="0" sz="1800" spc="152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When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water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level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low,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motor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switched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manually.</a:t>
            </a:r>
          </a:p>
          <a:p>
            <a:pPr marL="137160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b)</a:t>
            </a:r>
            <a:r>
              <a:rPr dirty="0" sz="1800" spc="131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When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water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level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high,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motor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switched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off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manually.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Step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4:</a:t>
            </a:r>
            <a:r>
              <a:rPr dirty="0" sz="1800" spc="115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Under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condition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(2)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level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water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sensed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by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Ultrasonic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Sensor.</a:t>
            </a:r>
          </a:p>
          <a:p>
            <a:pPr marL="137160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a)</a:t>
            </a:r>
            <a:r>
              <a:rPr dirty="0" sz="1800" spc="152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When</a:t>
            </a:r>
            <a:r>
              <a:rPr dirty="0" sz="1800" spc="57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56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sensor</a:t>
            </a:r>
            <a:r>
              <a:rPr dirty="0" sz="1800" spc="57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senses</a:t>
            </a:r>
            <a:r>
              <a:rPr dirty="0" sz="1800" spc="57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56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low</a:t>
            </a:r>
            <a:r>
              <a:rPr dirty="0" sz="1800" spc="56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level</a:t>
            </a:r>
            <a:r>
              <a:rPr dirty="0" sz="1800" spc="56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 spc="56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water,</a:t>
            </a:r>
            <a:r>
              <a:rPr dirty="0" sz="1800" spc="55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56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pump</a:t>
            </a:r>
            <a:r>
              <a:rPr dirty="0" sz="1800" spc="56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 spc="55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turned</a:t>
            </a:r>
            <a:r>
              <a:rPr dirty="0" sz="1800" spc="56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</a:p>
          <a:p>
            <a:pPr marL="91440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automatically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pumped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high.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31572" y="5349917"/>
            <a:ext cx="9253542" cy="718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b)</a:t>
            </a:r>
            <a:r>
              <a:rPr dirty="0" sz="1800" spc="131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When</a:t>
            </a:r>
            <a:r>
              <a:rPr dirty="0" sz="1800" spc="51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50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sensor</a:t>
            </a:r>
            <a:r>
              <a:rPr dirty="0" sz="1800" spc="51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senses</a:t>
            </a:r>
            <a:r>
              <a:rPr dirty="0" sz="1800" spc="51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50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high</a:t>
            </a:r>
            <a:r>
              <a:rPr dirty="0" sz="1800" spc="50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level</a:t>
            </a:r>
            <a:r>
              <a:rPr dirty="0" sz="1800" spc="50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 spc="50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water,</a:t>
            </a:r>
            <a:r>
              <a:rPr dirty="0" sz="1800" spc="49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50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pump</a:t>
            </a:r>
            <a:r>
              <a:rPr dirty="0" sz="1800" spc="50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 spc="49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turned</a:t>
            </a:r>
            <a:r>
              <a:rPr dirty="0" sz="1800" spc="50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off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automatically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pumped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low.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17172" y="6172877"/>
            <a:ext cx="1550287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Step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5:</a:t>
            </a:r>
            <a:r>
              <a:rPr dirty="0" sz="1800" spc="115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End.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2758" y="397274"/>
            <a:ext cx="4448353" cy="5449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91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CIRCUIT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74048" y="6247062"/>
            <a:ext cx="3347996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Circuit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when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tank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empty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2758" y="397274"/>
            <a:ext cx="4448353" cy="5449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91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CIRCUIT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8535" y="6247062"/>
            <a:ext cx="4018995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Circuit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when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tank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mid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range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2758" y="397274"/>
            <a:ext cx="4448353" cy="5449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91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CIRCUIT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63438" y="6220430"/>
            <a:ext cx="3007155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Circuit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when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tank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full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67243" y="634766"/>
            <a:ext cx="3287588" cy="5449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91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4744" y="1918696"/>
            <a:ext cx="2113733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QVAKUV+ArialMT"/>
                <a:cs typeface="QVAKUV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Less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Investment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4744" y="2330176"/>
            <a:ext cx="2490804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QVAKUV+ArialMT"/>
                <a:cs typeface="QVAKUV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Easy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for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Installation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4744" y="2741656"/>
            <a:ext cx="5775729" cy="15409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QVAKUV+ArialMT"/>
                <a:cs typeface="QVAKUV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Prevention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water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scarcity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QVAKUV+ArialMT"/>
                <a:cs typeface="QVAKUV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No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passing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current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measure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level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water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QVAKUV+ArialMT"/>
                <a:cs typeface="QVAKUV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Both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Manual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Automatic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system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can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used</a:t>
            </a:r>
          </a:p>
          <a:p>
            <a:pPr marL="28575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alternatively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4744" y="4387576"/>
            <a:ext cx="2839537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QVAKUV+ArialMT"/>
                <a:cs typeface="QVAKUV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Less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size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weight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4744" y="4799056"/>
            <a:ext cx="5230519" cy="718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QVAKUV+ArialMT"/>
                <a:cs typeface="QVAKUV+ArialMT"/>
              </a:rPr>
              <a:t>•</a:t>
            </a:r>
            <a:r>
              <a:rPr dirty="0" sz="1850" spc="113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Safe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distance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sensor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can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customized</a:t>
            </a:r>
          </a:p>
          <a:p>
            <a:pPr marL="28575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according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tanks.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32253" y="503168"/>
            <a:ext cx="2907723" cy="500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8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0558" y="1536956"/>
            <a:ext cx="10323444" cy="19524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Water</a:t>
            </a:r>
            <a:r>
              <a:rPr dirty="0" sz="1800" spc="6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scarcity</a:t>
            </a:r>
            <a:r>
              <a:rPr dirty="0" sz="1800" spc="6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 spc="7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one</a:t>
            </a:r>
            <a:r>
              <a:rPr dirty="0" sz="1800" spc="8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 spc="7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7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biggest</a:t>
            </a:r>
            <a:r>
              <a:rPr dirty="0" sz="1800" spc="7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problem</a:t>
            </a:r>
            <a:r>
              <a:rPr dirty="0" sz="1800" spc="9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which</a:t>
            </a:r>
            <a:r>
              <a:rPr dirty="0" sz="1800" spc="8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are</a:t>
            </a:r>
            <a:r>
              <a:rPr dirty="0" sz="1800" spc="7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facing</a:t>
            </a:r>
            <a:r>
              <a:rPr dirty="0" sz="1800" spc="7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</a:t>
            </a:r>
            <a:r>
              <a:rPr dirty="0" sz="1800" spc="7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7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present</a:t>
            </a:r>
            <a:r>
              <a:rPr dirty="0" sz="1800" spc="8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 spc="7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also</a:t>
            </a:r>
            <a:r>
              <a:rPr dirty="0" sz="1800" spc="7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</a:t>
            </a:r>
            <a:r>
              <a:rPr dirty="0" sz="1800" spc="7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upcoming</a:t>
            </a:r>
            <a:r>
              <a:rPr dirty="0" sz="1800" spc="15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years.</a:t>
            </a:r>
            <a:r>
              <a:rPr dirty="0" sz="1800" spc="14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Wasting</a:t>
            </a:r>
            <a:r>
              <a:rPr dirty="0" sz="1800" spc="13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14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water</a:t>
            </a:r>
            <a:r>
              <a:rPr dirty="0" sz="1800" spc="13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when</a:t>
            </a:r>
            <a:r>
              <a:rPr dirty="0" sz="1800" spc="15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its</a:t>
            </a:r>
            <a:r>
              <a:rPr dirty="0" sz="1800" spc="13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at</a:t>
            </a:r>
            <a:r>
              <a:rPr dirty="0" sz="1800" spc="12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least</a:t>
            </a:r>
            <a:r>
              <a:rPr dirty="0" sz="1800" spc="13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used</a:t>
            </a:r>
            <a:r>
              <a:rPr dirty="0" sz="1800" spc="14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for</a:t>
            </a:r>
            <a:r>
              <a:rPr dirty="0" sz="1800" spc="14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once</a:t>
            </a:r>
            <a:r>
              <a:rPr dirty="0" sz="1800" spc="15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 spc="13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reasonable.</a:t>
            </a:r>
            <a:r>
              <a:rPr dirty="0" sz="1800" spc="15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But</a:t>
            </a:r>
            <a:r>
              <a:rPr dirty="0" sz="1800" spc="13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14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water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which</a:t>
            </a:r>
            <a:r>
              <a:rPr dirty="0" sz="1800" spc="44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we</a:t>
            </a:r>
            <a:r>
              <a:rPr dirty="0" sz="1800" spc="43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all</a:t>
            </a:r>
            <a:r>
              <a:rPr dirty="0" sz="1800" spc="42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waste</a:t>
            </a:r>
            <a:r>
              <a:rPr dirty="0" sz="1800" spc="42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without</a:t>
            </a:r>
            <a:r>
              <a:rPr dirty="0" sz="1800" spc="4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using</a:t>
            </a:r>
            <a:r>
              <a:rPr dirty="0" sz="1800" spc="43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 spc="43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4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water</a:t>
            </a:r>
            <a:r>
              <a:rPr dirty="0" sz="1800" spc="42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that</a:t>
            </a:r>
            <a:r>
              <a:rPr dirty="0" sz="1800" spc="41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overflows</a:t>
            </a:r>
            <a:r>
              <a:rPr dirty="0" sz="1800" spc="45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from</a:t>
            </a:r>
            <a:r>
              <a:rPr dirty="0" sz="1800" spc="44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4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overhead</a:t>
            </a:r>
            <a:r>
              <a:rPr dirty="0" sz="1800" spc="45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tanks.</a:t>
            </a:r>
            <a:r>
              <a:rPr dirty="0" sz="1800" spc="43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Manumatic</a:t>
            </a:r>
            <a:r>
              <a:rPr dirty="0" sz="1800" spc="32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pumping</a:t>
            </a:r>
            <a:r>
              <a:rPr dirty="0" sz="1800" spc="33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system</a:t>
            </a:r>
            <a:r>
              <a:rPr dirty="0" sz="1800" spc="32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helps</a:t>
            </a:r>
            <a:r>
              <a:rPr dirty="0" sz="1800" spc="33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us</a:t>
            </a:r>
            <a:r>
              <a:rPr dirty="0" sz="1800" spc="32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 spc="32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prevent</a:t>
            </a:r>
            <a:r>
              <a:rPr dirty="0" sz="1800" spc="3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32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tanks</a:t>
            </a:r>
            <a:r>
              <a:rPr dirty="0" sz="1800" spc="32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from</a:t>
            </a:r>
            <a:r>
              <a:rPr dirty="0" sz="1800" spc="33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overflowing</a:t>
            </a:r>
            <a:r>
              <a:rPr dirty="0" sz="1800" spc="35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 spc="32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saves</a:t>
            </a:r>
            <a:r>
              <a:rPr dirty="0" sz="1800" spc="32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water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which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wasted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without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using.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0558" y="4005836"/>
            <a:ext cx="5232347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Thus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it’s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smart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solution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with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open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source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tool!!!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41402" y="600459"/>
            <a:ext cx="4731193" cy="500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8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OPEN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SOURCE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485" y="1504526"/>
            <a:ext cx="4101289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Open</a:t>
            </a:r>
            <a:r>
              <a:rPr dirty="0" sz="1800" spc="15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source</a:t>
            </a:r>
            <a:r>
              <a:rPr dirty="0" sz="1800" spc="16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 spc="15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dirty="0" sz="1800" spc="14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term</a:t>
            </a:r>
            <a:r>
              <a:rPr dirty="0" sz="1800" spc="16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that</a:t>
            </a:r>
            <a:r>
              <a:rPr dirty="0" sz="1800" spc="14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originally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3285" y="1916006"/>
            <a:ext cx="4561816" cy="19524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referred</a:t>
            </a:r>
            <a:r>
              <a:rPr dirty="0" sz="1800" spc="37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 spc="35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open</a:t>
            </a:r>
            <a:r>
              <a:rPr dirty="0" sz="1800" spc="37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source</a:t>
            </a:r>
            <a:r>
              <a:rPr dirty="0" sz="1800" spc="37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software</a:t>
            </a:r>
            <a:r>
              <a:rPr dirty="0" sz="1800" spc="36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(OSS).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Open</a:t>
            </a:r>
            <a:r>
              <a:rPr dirty="0" sz="1800" spc="81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source</a:t>
            </a:r>
            <a:r>
              <a:rPr dirty="0" sz="1800" spc="81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software</a:t>
            </a:r>
            <a:r>
              <a:rPr dirty="0" sz="1800" spc="81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 spc="80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code</a:t>
            </a:r>
            <a:r>
              <a:rPr dirty="0" sz="1800" spc="81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that</a:t>
            </a:r>
            <a:r>
              <a:rPr dirty="0" sz="1800" spc="79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designed</a:t>
            </a:r>
            <a:r>
              <a:rPr dirty="0" sz="1800" spc="89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 spc="87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be</a:t>
            </a:r>
            <a:r>
              <a:rPr dirty="0" sz="1800" spc="88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publicly</a:t>
            </a:r>
            <a:r>
              <a:rPr dirty="0" sz="1800" spc="88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accessible</a:t>
            </a:r>
            <a:r>
              <a:rPr dirty="0" sz="1800" spc="88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–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anyone</a:t>
            </a:r>
            <a:r>
              <a:rPr dirty="0" sz="1800" spc="52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can</a:t>
            </a:r>
            <a:r>
              <a:rPr dirty="0" sz="1800" spc="51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see,</a:t>
            </a:r>
            <a:r>
              <a:rPr dirty="0" sz="1800" spc="51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modify,</a:t>
            </a:r>
            <a:r>
              <a:rPr dirty="0" sz="1800" spc="52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 spc="50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distribute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code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they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fit.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3285" y="3973407"/>
            <a:ext cx="2924579" cy="7363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Some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examples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are,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DSRRB+CourierNewPSMT"/>
                <a:cs typeface="KDSRRB+CourierNewPSMT"/>
              </a:rPr>
              <a:t>o</a:t>
            </a:r>
            <a:r>
              <a:rPr dirty="0" sz="1850" spc="6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Arduino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3285" y="4796366"/>
            <a:ext cx="1610990" cy="3248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DSRRB+CourierNewPSMT"/>
                <a:cs typeface="KDSRRB+CourierNewPSMT"/>
              </a:rPr>
              <a:t>o</a:t>
            </a:r>
            <a:r>
              <a:rPr dirty="0" sz="1850" spc="6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GNU/Linux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3285" y="5207846"/>
            <a:ext cx="1991660" cy="3248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DSRRB+CourierNewPSMT"/>
                <a:cs typeface="KDSRRB+CourierNewPSMT"/>
              </a:rPr>
              <a:t>o</a:t>
            </a:r>
            <a:r>
              <a:rPr dirty="0" sz="1850" spc="6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Mozilla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Firefox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285" y="5619326"/>
            <a:ext cx="2492119" cy="3248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DSRRB+CourierNewPSMT"/>
                <a:cs typeface="KDSRRB+CourierNewPSMT"/>
              </a:rPr>
              <a:t>o</a:t>
            </a:r>
            <a:r>
              <a:rPr dirty="0" sz="1850" spc="6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Apache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web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server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3285" y="6030806"/>
            <a:ext cx="1629668" cy="3248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DSRRB+CourierNewPSMT"/>
                <a:cs typeface="KDSRRB+CourierNewPSMT"/>
              </a:rPr>
              <a:t>o</a:t>
            </a:r>
            <a:r>
              <a:rPr dirty="0" sz="1850" spc="6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LibreOffice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80271" y="278717"/>
            <a:ext cx="6813415" cy="5449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91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WHY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OPEN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SOURCE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TOOLS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2428" y="997498"/>
            <a:ext cx="1078855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Rockwell"/>
                <a:cs typeface="Rockwell"/>
              </a:rPr>
              <a:t>Control: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428" y="1408978"/>
            <a:ext cx="9043868" cy="11295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Users</a:t>
            </a:r>
            <a:r>
              <a:rPr dirty="0" sz="1800" spc="3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who</a:t>
            </a:r>
            <a:r>
              <a:rPr dirty="0" sz="1800" spc="4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aren't</a:t>
            </a:r>
            <a:r>
              <a:rPr dirty="0" sz="1800" spc="2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programmers</a:t>
            </a:r>
            <a:r>
              <a:rPr dirty="0" sz="1800" spc="5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also</a:t>
            </a:r>
            <a:r>
              <a:rPr dirty="0" sz="1800" spc="3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benefit</a:t>
            </a:r>
            <a:r>
              <a:rPr dirty="0" sz="1800" spc="4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from</a:t>
            </a:r>
            <a:r>
              <a:rPr dirty="0" sz="1800" spc="4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open</a:t>
            </a:r>
            <a:r>
              <a:rPr dirty="0" sz="1800" spc="4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source</a:t>
            </a:r>
            <a:r>
              <a:rPr dirty="0" sz="1800" spc="4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software,</a:t>
            </a:r>
            <a:r>
              <a:rPr dirty="0" sz="1800" spc="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because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they</a:t>
            </a:r>
            <a:r>
              <a:rPr dirty="0" sz="1800" spc="11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can</a:t>
            </a:r>
            <a:r>
              <a:rPr dirty="0" sz="1800" spc="10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use</a:t>
            </a:r>
            <a:r>
              <a:rPr dirty="0" sz="1800" spc="11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this</a:t>
            </a:r>
            <a:r>
              <a:rPr dirty="0" sz="1800" spc="10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software</a:t>
            </a:r>
            <a:r>
              <a:rPr dirty="0" sz="1800" spc="11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for</a:t>
            </a:r>
            <a:r>
              <a:rPr dirty="0" sz="1800" spc="11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any</a:t>
            </a:r>
            <a:r>
              <a:rPr dirty="0" sz="1800" spc="10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purpose</a:t>
            </a:r>
            <a:r>
              <a:rPr dirty="0" sz="1800" spc="11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they</a:t>
            </a:r>
            <a:r>
              <a:rPr dirty="0" sz="1800" spc="11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wish</a:t>
            </a:r>
            <a:r>
              <a:rPr dirty="0" sz="1800" spc="11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-</a:t>
            </a:r>
            <a:r>
              <a:rPr dirty="0" sz="1800" spc="10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not</a:t>
            </a:r>
            <a:r>
              <a:rPr dirty="0" sz="1800" spc="10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merely</a:t>
            </a:r>
            <a:r>
              <a:rPr dirty="0" sz="1800" spc="12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11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way</a:t>
            </a:r>
            <a:r>
              <a:rPr dirty="0" sz="1800" spc="1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someone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else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thinks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they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should.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2428" y="2643418"/>
            <a:ext cx="1214251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Rockwell"/>
                <a:cs typeface="Rockwell"/>
              </a:rPr>
              <a:t>Training: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2428" y="3054898"/>
            <a:ext cx="9044534" cy="718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Open</a:t>
            </a:r>
            <a:r>
              <a:rPr dirty="0" sz="1800" spc="29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source</a:t>
            </a:r>
            <a:r>
              <a:rPr dirty="0" sz="1800" spc="30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code</a:t>
            </a:r>
            <a:r>
              <a:rPr dirty="0" sz="1800" spc="30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 spc="29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publicly</a:t>
            </a:r>
            <a:r>
              <a:rPr dirty="0" sz="1800" spc="29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accessible,</a:t>
            </a:r>
            <a:r>
              <a:rPr dirty="0" sz="1800" spc="30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students</a:t>
            </a:r>
            <a:r>
              <a:rPr dirty="0" sz="1800" spc="29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can</a:t>
            </a:r>
            <a:r>
              <a:rPr dirty="0" sz="1800" spc="29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easily</a:t>
            </a:r>
            <a:r>
              <a:rPr dirty="0" sz="1800" spc="29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study</a:t>
            </a:r>
            <a:r>
              <a:rPr dirty="0" sz="1800" spc="28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it</a:t>
            </a:r>
            <a:r>
              <a:rPr dirty="0" sz="1800" spc="28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as</a:t>
            </a:r>
            <a:r>
              <a:rPr dirty="0" sz="1800" spc="28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they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learn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make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better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software.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2428" y="3877858"/>
            <a:ext cx="1155203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Rockwell"/>
                <a:cs typeface="Rockwell"/>
              </a:rPr>
              <a:t>Security: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2428" y="4289338"/>
            <a:ext cx="9044725" cy="15409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It</a:t>
            </a:r>
            <a:r>
              <a:rPr dirty="0" sz="1800" spc="2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 spc="2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more</a:t>
            </a:r>
            <a:r>
              <a:rPr dirty="0" sz="1800" spc="4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secure</a:t>
            </a:r>
            <a:r>
              <a:rPr dirty="0" sz="1800" spc="4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 spc="2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stable</a:t>
            </a:r>
            <a:r>
              <a:rPr dirty="0" sz="1800" spc="2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than</a:t>
            </a:r>
            <a:r>
              <a:rPr dirty="0" sz="1800" spc="2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proprietary</a:t>
            </a:r>
            <a:r>
              <a:rPr dirty="0" sz="1800" spc="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software</a:t>
            </a:r>
            <a:r>
              <a:rPr dirty="0" sz="1800" spc="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because</a:t>
            </a:r>
            <a:r>
              <a:rPr dirty="0" sz="1800" spc="3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anyone</a:t>
            </a:r>
            <a:r>
              <a:rPr dirty="0" sz="1800" spc="4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can</a:t>
            </a:r>
            <a:r>
              <a:rPr dirty="0" sz="1800" spc="3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view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 spc="62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modify</a:t>
            </a:r>
            <a:r>
              <a:rPr dirty="0" sz="1800" spc="6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open</a:t>
            </a:r>
            <a:r>
              <a:rPr dirty="0" sz="1800" spc="64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source</a:t>
            </a:r>
            <a:r>
              <a:rPr dirty="0" sz="1800" spc="63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software,</a:t>
            </a:r>
            <a:r>
              <a:rPr dirty="0" sz="1800" spc="63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someone</a:t>
            </a:r>
            <a:r>
              <a:rPr dirty="0" sz="1800" spc="65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might</a:t>
            </a:r>
            <a:r>
              <a:rPr dirty="0" sz="1800" spc="62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spot</a:t>
            </a:r>
            <a:r>
              <a:rPr dirty="0" sz="1800" spc="62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 spc="62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correct</a:t>
            </a:r>
            <a:r>
              <a:rPr dirty="0" sz="1800" spc="6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errors</a:t>
            </a:r>
            <a:r>
              <a:rPr dirty="0" sz="1800" spc="63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or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omissions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that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program's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original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authors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might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have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missed.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 b="1" u="sng">
                <a:solidFill>
                  <a:srgbClr val="ffffff"/>
                </a:solidFill>
                <a:latin typeface="Rockwell"/>
                <a:cs typeface="Rockwell"/>
              </a:rPr>
              <a:t>Stability: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2428" y="5935258"/>
            <a:ext cx="9044547" cy="718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Many</a:t>
            </a:r>
            <a:r>
              <a:rPr dirty="0" sz="1800" spc="16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users</a:t>
            </a:r>
            <a:r>
              <a:rPr dirty="0" sz="1800" spc="17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prefer</a:t>
            </a:r>
            <a:r>
              <a:rPr dirty="0" sz="1800" spc="18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open</a:t>
            </a:r>
            <a:r>
              <a:rPr dirty="0" sz="1800" spc="18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source</a:t>
            </a:r>
            <a:r>
              <a:rPr dirty="0" sz="1800" spc="18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software</a:t>
            </a:r>
            <a:r>
              <a:rPr dirty="0" sz="1800" spc="17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 spc="16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proprietary</a:t>
            </a:r>
            <a:r>
              <a:rPr dirty="0" sz="1800" spc="17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software</a:t>
            </a:r>
            <a:r>
              <a:rPr dirty="0" sz="1800" spc="17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for</a:t>
            </a:r>
            <a:r>
              <a:rPr dirty="0" sz="1800" spc="17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important,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long-term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projects.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60600" y="507317"/>
            <a:ext cx="7537391" cy="5449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91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OPEN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SOURCE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TOOL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–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4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ARDUINO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7824" y="3738670"/>
            <a:ext cx="11032845" cy="2363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Arduino</a:t>
            </a:r>
            <a:r>
              <a:rPr dirty="0" sz="1800" spc="132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 spc="130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</a:t>
            </a:r>
            <a:r>
              <a:rPr dirty="0" sz="1800" spc="130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open-source</a:t>
            </a:r>
            <a:r>
              <a:rPr dirty="0" sz="1800" spc="13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electronics</a:t>
            </a:r>
            <a:r>
              <a:rPr dirty="0" sz="1800" spc="132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platform</a:t>
            </a:r>
            <a:r>
              <a:rPr dirty="0" sz="1800" spc="130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based</a:t>
            </a:r>
            <a:r>
              <a:rPr dirty="0" sz="1800" spc="130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dirty="0" sz="1800" spc="131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easy-to-use</a:t>
            </a:r>
            <a:r>
              <a:rPr dirty="0" sz="1800" spc="131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hardware</a:t>
            </a:r>
            <a:r>
              <a:rPr dirty="0" sz="1800" spc="130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software.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Arduino</a:t>
            </a:r>
            <a:r>
              <a:rPr dirty="0" sz="1800" spc="18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boards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are</a:t>
            </a:r>
            <a:r>
              <a:rPr dirty="0" sz="1800" spc="16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able</a:t>
            </a:r>
            <a:r>
              <a:rPr dirty="0" sz="1800" spc="15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 spc="15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read</a:t>
            </a:r>
            <a:r>
              <a:rPr dirty="0" sz="1800" spc="15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inputs</a:t>
            </a:r>
            <a:r>
              <a:rPr dirty="0" sz="1800" spc="15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-</a:t>
            </a:r>
            <a:r>
              <a:rPr dirty="0" sz="1800" spc="15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light</a:t>
            </a:r>
            <a:r>
              <a:rPr dirty="0" sz="1800" spc="15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dirty="0" sz="1800" spc="16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dirty="0" sz="1800" spc="14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sensor,</a:t>
            </a:r>
            <a:r>
              <a:rPr dirty="0" sz="1800" spc="17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dirty="0" sz="1800" spc="14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finger</a:t>
            </a:r>
            <a:r>
              <a:rPr dirty="0" sz="1800" spc="16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dirty="0" sz="1800" spc="16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dirty="0" sz="1800" spc="14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button,</a:t>
            </a:r>
            <a:r>
              <a:rPr dirty="0" sz="1800" spc="16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or</a:t>
            </a:r>
            <a:r>
              <a:rPr dirty="0" sz="1800" spc="15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dirty="0" sz="1800" spc="14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Twitter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message</a:t>
            </a:r>
            <a:r>
              <a:rPr dirty="0" sz="1800" spc="33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-</a:t>
            </a:r>
            <a:r>
              <a:rPr dirty="0" sz="1800" spc="31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 spc="31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turn</a:t>
            </a:r>
            <a:r>
              <a:rPr dirty="0" sz="1800" spc="32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it</a:t>
            </a:r>
            <a:r>
              <a:rPr dirty="0" sz="1800" spc="31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into</a:t>
            </a:r>
            <a:r>
              <a:rPr dirty="0" sz="1800" spc="32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</a:t>
            </a:r>
            <a:r>
              <a:rPr dirty="0" sz="1800" spc="31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output</a:t>
            </a:r>
            <a:r>
              <a:rPr dirty="0" sz="1800" spc="31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-</a:t>
            </a:r>
            <a:r>
              <a:rPr dirty="0" sz="1800" spc="31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activating</a:t>
            </a:r>
            <a:r>
              <a:rPr dirty="0" sz="1800" spc="31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dirty="0" sz="1800" spc="31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motor,</a:t>
            </a:r>
            <a:r>
              <a:rPr dirty="0" sz="1800" spc="33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turning</a:t>
            </a:r>
            <a:r>
              <a:rPr dirty="0" sz="1800" spc="32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dirty="0" sz="1800" spc="32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</a:t>
            </a:r>
            <a:r>
              <a:rPr dirty="0" sz="1800" spc="31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LED,</a:t>
            </a:r>
            <a:r>
              <a:rPr dirty="0" sz="1800" spc="31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publishing</a:t>
            </a:r>
            <a:r>
              <a:rPr dirty="0" sz="1800" spc="33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something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online.</a:t>
            </a:r>
            <a:r>
              <a:rPr dirty="0" sz="1800" spc="7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You</a:t>
            </a:r>
            <a:r>
              <a:rPr dirty="0" sz="1800" spc="5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can</a:t>
            </a:r>
            <a:r>
              <a:rPr dirty="0" sz="1800" spc="5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tell</a:t>
            </a:r>
            <a:r>
              <a:rPr dirty="0" sz="1800" spc="5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your</a:t>
            </a:r>
            <a:r>
              <a:rPr dirty="0" sz="1800" spc="5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board</a:t>
            </a:r>
            <a:r>
              <a:rPr dirty="0" sz="1800" spc="5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what</a:t>
            </a:r>
            <a:r>
              <a:rPr dirty="0" sz="1800" spc="4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 spc="5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do</a:t>
            </a:r>
            <a:r>
              <a:rPr dirty="0" sz="1800" spc="5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by</a:t>
            </a:r>
            <a:r>
              <a:rPr dirty="0" sz="1800" spc="5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sending</a:t>
            </a:r>
            <a:r>
              <a:rPr dirty="0" sz="1800" spc="6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dirty="0" sz="1800" spc="4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set</a:t>
            </a:r>
            <a:r>
              <a:rPr dirty="0" sz="1800" spc="4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 spc="5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instructions</a:t>
            </a:r>
            <a:r>
              <a:rPr dirty="0" sz="1800" spc="6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 spc="5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5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microcontroller</a:t>
            </a:r>
            <a:r>
              <a:rPr dirty="0" sz="1800" spc="8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dirty="0" sz="1800" spc="6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board.</a:t>
            </a:r>
            <a:r>
              <a:rPr dirty="0" sz="1800" spc="49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 spc="50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do</a:t>
            </a:r>
            <a:r>
              <a:rPr dirty="0" sz="1800" spc="49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</a:t>
            </a:r>
            <a:r>
              <a:rPr dirty="0" sz="1800" spc="49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you</a:t>
            </a:r>
            <a:r>
              <a:rPr dirty="0" sz="1800" spc="49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use</a:t>
            </a:r>
            <a:r>
              <a:rPr dirty="0" sz="1800" spc="49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Arduino</a:t>
            </a:r>
            <a:r>
              <a:rPr dirty="0" sz="1800" spc="51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programming</a:t>
            </a:r>
            <a:r>
              <a:rPr dirty="0" sz="1800" spc="51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language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(based</a:t>
            </a:r>
            <a:r>
              <a:rPr dirty="0" sz="1800" spc="5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Wiring),</a:t>
            </a:r>
            <a:r>
              <a:rPr dirty="0" sz="1800" spc="51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49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Arduino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Software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(IDE),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based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Processing.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04992" y="754811"/>
            <a:ext cx="3597336" cy="500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8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WHY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ARDUINO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5372" y="2414344"/>
            <a:ext cx="8092492" cy="2363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 spc="7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Arduino</a:t>
            </a:r>
            <a:r>
              <a:rPr dirty="0" sz="1800" spc="7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software</a:t>
            </a:r>
            <a:r>
              <a:rPr dirty="0" sz="1800" spc="6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 spc="5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easy-to-use</a:t>
            </a:r>
            <a:r>
              <a:rPr dirty="0" sz="1800" spc="6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for</a:t>
            </a:r>
            <a:r>
              <a:rPr dirty="0" sz="1800" spc="6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beginners,</a:t>
            </a:r>
            <a:r>
              <a:rPr dirty="0" sz="1800" spc="8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yet</a:t>
            </a:r>
            <a:r>
              <a:rPr dirty="0" sz="1800" spc="5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flexible</a:t>
            </a:r>
            <a:r>
              <a:rPr dirty="0" sz="1800" spc="6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enough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for</a:t>
            </a:r>
            <a:r>
              <a:rPr dirty="0" sz="1800" spc="39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advanced</a:t>
            </a:r>
            <a:r>
              <a:rPr dirty="0" sz="1800" spc="39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users.</a:t>
            </a:r>
            <a:r>
              <a:rPr dirty="0" sz="1800" spc="39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It</a:t>
            </a:r>
            <a:r>
              <a:rPr dirty="0" sz="1800" spc="38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runs</a:t>
            </a:r>
            <a:r>
              <a:rPr dirty="0" sz="1800" spc="39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dirty="0" sz="1800" spc="39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Mac,</a:t>
            </a:r>
            <a:r>
              <a:rPr dirty="0" sz="1800" spc="38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Windows,</a:t>
            </a:r>
            <a:r>
              <a:rPr dirty="0" sz="1800" spc="4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 spc="38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Linux.</a:t>
            </a:r>
            <a:r>
              <a:rPr dirty="0" sz="1800" spc="39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Teachers</a:t>
            </a:r>
            <a:r>
              <a:rPr dirty="0" sz="1800" spc="40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students</a:t>
            </a:r>
            <a:r>
              <a:rPr dirty="0" sz="1800" spc="2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use</a:t>
            </a:r>
            <a:r>
              <a:rPr dirty="0" sz="1800" spc="20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it</a:t>
            </a:r>
            <a:r>
              <a:rPr dirty="0" sz="1800" spc="19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 spc="19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build</a:t>
            </a:r>
            <a:r>
              <a:rPr dirty="0" sz="1800" spc="2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low</a:t>
            </a:r>
            <a:r>
              <a:rPr dirty="0" sz="1800" spc="20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cost</a:t>
            </a:r>
            <a:r>
              <a:rPr dirty="0" sz="1800" spc="19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scientific</a:t>
            </a:r>
            <a:r>
              <a:rPr dirty="0" sz="1800" spc="20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instruments,</a:t>
            </a:r>
            <a:r>
              <a:rPr dirty="0" sz="1800" spc="21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 spc="19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prove</a:t>
            </a:r>
            <a:r>
              <a:rPr dirty="0" sz="1800" spc="20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chemistry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 spc="24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physics</a:t>
            </a:r>
            <a:r>
              <a:rPr dirty="0" sz="1800" spc="24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principles,</a:t>
            </a:r>
            <a:r>
              <a:rPr dirty="0" sz="1800" spc="255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or</a:t>
            </a:r>
            <a:r>
              <a:rPr dirty="0" sz="1800" spc="24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 spc="23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get</a:t>
            </a:r>
            <a:r>
              <a:rPr dirty="0" sz="1800" spc="23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started</a:t>
            </a:r>
            <a:r>
              <a:rPr dirty="0" sz="1800" spc="23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with</a:t>
            </a:r>
            <a:r>
              <a:rPr dirty="0" sz="1800" spc="24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programming</a:t>
            </a:r>
            <a:r>
              <a:rPr dirty="0" sz="1800" spc="25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 spc="24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robotics.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Arduino</a:t>
            </a:r>
            <a:r>
              <a:rPr dirty="0" sz="1800" spc="54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 spc="52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dirty="0" sz="1800" spc="519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key</a:t>
            </a:r>
            <a:r>
              <a:rPr dirty="0" sz="1800" spc="53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tool</a:t>
            </a:r>
            <a:r>
              <a:rPr dirty="0" sz="1800" spc="53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 spc="52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learn</a:t>
            </a:r>
            <a:r>
              <a:rPr dirty="0" sz="1800" spc="53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new</a:t>
            </a:r>
            <a:r>
              <a:rPr dirty="0" sz="1800" spc="53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things</a:t>
            </a:r>
            <a:r>
              <a:rPr dirty="0" sz="1800" spc="5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 spc="52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can</a:t>
            </a:r>
            <a:r>
              <a:rPr dirty="0" sz="1800" spc="52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start</a:t>
            </a:r>
            <a:r>
              <a:rPr dirty="0" sz="1800" spc="51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tinkering</a:t>
            </a:r>
            <a:r>
              <a:rPr dirty="0" sz="1800" spc="548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just</a:t>
            </a:r>
          </a:p>
          <a:p>
            <a:pPr marL="0" marR="0">
              <a:lnSpc>
                <a:spcPts val="2113"/>
              </a:lnSpc>
              <a:spcBef>
                <a:spcPts val="112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following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step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by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step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instructions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kit,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sharing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ideas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online.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8337" y="341307"/>
            <a:ext cx="5865115" cy="4556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Rockwell"/>
                <a:cs typeface="Rockwell"/>
              </a:rPr>
              <a:t>Main</a:t>
            </a:r>
            <a:r>
              <a:rPr dirty="0" sz="2800" b="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Rockwell"/>
                <a:cs typeface="Rockwell"/>
              </a:rPr>
              <a:t>reason</a:t>
            </a:r>
            <a:r>
              <a:rPr dirty="0" sz="2800" b="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Rockwell"/>
                <a:cs typeface="Rockwell"/>
              </a:rPr>
              <a:t>for</a:t>
            </a:r>
            <a:r>
              <a:rPr dirty="0" sz="2800" b="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Rockwell"/>
                <a:cs typeface="Rockwell"/>
              </a:rPr>
              <a:t>WHY</a:t>
            </a:r>
            <a:r>
              <a:rPr dirty="0" sz="2800" b="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Rockwell"/>
                <a:cs typeface="Rockwell"/>
              </a:rPr>
              <a:t>ARDUINO: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3207" y="2494237"/>
            <a:ext cx="1617426" cy="8551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Simple,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clear</a:t>
            </a:r>
          </a:p>
          <a:p>
            <a:pPr marL="0" marR="0">
              <a:lnSpc>
                <a:spcPts val="211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programming</a:t>
            </a:r>
          </a:p>
          <a:p>
            <a:pPr marL="0" marR="0">
              <a:lnSpc>
                <a:spcPts val="2113"/>
              </a:lnSpc>
              <a:spcBef>
                <a:spcPts val="4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environment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4760" y="2574071"/>
            <a:ext cx="1443521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Inexpensive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58569" y="3930976"/>
            <a:ext cx="2207797" cy="607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Open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source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</a:p>
          <a:p>
            <a:pPr marL="0" marR="0">
              <a:lnSpc>
                <a:spcPts val="2113"/>
              </a:lnSpc>
              <a:spcBef>
                <a:spcPts val="25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extensible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software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81088" y="5188156"/>
            <a:ext cx="1867867" cy="30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Cross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–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Platform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37885" y="5759686"/>
            <a:ext cx="2326899" cy="5808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Open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source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</a:p>
          <a:p>
            <a:pPr marL="0" marR="0">
              <a:lnSpc>
                <a:spcPts val="2113"/>
              </a:lnSpc>
              <a:spcBef>
                <a:spcPts val="9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extensible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hardware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42285" y="307339"/>
            <a:ext cx="5551072" cy="500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8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INTERNET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OF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THINGS</a:t>
            </a:r>
            <a:r>
              <a:rPr dirty="0" sz="3100" spc="-675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spc="-153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IoT)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2027" y="4420994"/>
            <a:ext cx="9783090" cy="718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Internet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Things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(IoT)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Inter-Networking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“Physical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Devices”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also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referred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as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“Connected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Devices”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“Smart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Devices”.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2027" y="5655434"/>
            <a:ext cx="9786921" cy="718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IoT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expected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offer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Advanced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Connectivity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devices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,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systems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services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that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covers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variety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protocols,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domains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87667" y="351113"/>
            <a:ext cx="9095742" cy="500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8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OUR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CONCEPT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USING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OPEN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SOURCE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TOOL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2376" y="1454697"/>
            <a:ext cx="10970362" cy="718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Our</a:t>
            </a:r>
            <a:r>
              <a:rPr dirty="0" sz="1800" spc="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project</a:t>
            </a:r>
            <a:r>
              <a:rPr dirty="0" sz="1800" spc="4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is</a:t>
            </a:r>
            <a:r>
              <a:rPr dirty="0" sz="1800" spc="4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dirty="0" sz="1800" spc="47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ManuMatic</a:t>
            </a:r>
            <a:r>
              <a:rPr dirty="0" sz="1800" spc="3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Pumping</a:t>
            </a:r>
            <a:r>
              <a:rPr dirty="0" sz="1800" spc="5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System</a:t>
            </a:r>
            <a:r>
              <a:rPr dirty="0" sz="1800" spc="4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which</a:t>
            </a:r>
            <a:r>
              <a:rPr dirty="0" sz="1800" spc="52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involves</a:t>
            </a:r>
            <a:r>
              <a:rPr dirty="0" sz="1800" spc="61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both</a:t>
            </a:r>
            <a:r>
              <a:rPr dirty="0" sz="1800" spc="4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Manual</a:t>
            </a:r>
            <a:r>
              <a:rPr dirty="0" sz="1800" spc="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as</a:t>
            </a:r>
            <a:r>
              <a:rPr dirty="0" sz="1800" spc="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well</a:t>
            </a:r>
            <a:r>
              <a:rPr dirty="0" sz="1800" spc="46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as</a:t>
            </a:r>
            <a:r>
              <a:rPr dirty="0" sz="1800" spc="34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Automatic</a:t>
            </a:r>
            <a:r>
              <a:rPr dirty="0" sz="1800" spc="43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system</a:t>
            </a:r>
          </a:p>
          <a:p>
            <a:pPr marL="0" marR="0">
              <a:lnSpc>
                <a:spcPts val="2113"/>
              </a:lnSpc>
              <a:spcBef>
                <a:spcPts val="1176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of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pumping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water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overhead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tank.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This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project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comes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under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the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Iot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dirty="0" sz="1800">
                <a:solidFill>
                  <a:srgbClr val="ffffff"/>
                </a:solidFill>
                <a:latin typeface="Rockwell"/>
                <a:cs typeface="Rockwell"/>
              </a:rPr>
              <a:t>Domain.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09680" y="345160"/>
            <a:ext cx="2795678" cy="5002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8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WORK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VJFRPR+BookmanOldStyle-Bold"/>
                <a:cs typeface="VJFRPR+BookmanOldStyle-Bold"/>
              </a:rPr>
              <a:t>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2022-10-29T12:14:56-05:00</dcterms:modified>
</cp:coreProperties>
</file>