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8" r:id="rId3"/>
    <p:sldId id="258" r:id="rId4"/>
    <p:sldId id="257" r:id="rId5"/>
    <p:sldId id="259" r:id="rId6"/>
    <p:sldId id="269" r:id="rId7"/>
    <p:sldId id="286" r:id="rId8"/>
    <p:sldId id="283" r:id="rId9"/>
    <p:sldId id="270" r:id="rId10"/>
    <p:sldId id="278" r:id="rId11"/>
    <p:sldId id="280" r:id="rId12"/>
    <p:sldId id="289" r:id="rId13"/>
    <p:sldId id="279" r:id="rId14"/>
    <p:sldId id="282" r:id="rId15"/>
    <p:sldId id="284" r:id="rId16"/>
    <p:sldId id="290" r:id="rId17"/>
    <p:sldId id="287" r:id="rId18"/>
    <p:sldId id="285" r:id="rId19"/>
    <p:sldId id="277" r:id="rId20"/>
    <p:sldId id="274" r:id="rId21"/>
    <p:sldId id="291" r:id="rId22"/>
    <p:sldId id="292"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00FFCC"/>
    <a:srgbClr val="00602B"/>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8EA21-B9D3-4ED9-AE78-C82B319EB285}" v="84" dt="2025-05-12T15:17:37.5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95033" autoAdjust="0"/>
  </p:normalViewPr>
  <p:slideViewPr>
    <p:cSldViewPr>
      <p:cViewPr>
        <p:scale>
          <a:sx n="75" d="100"/>
          <a:sy n="75" d="100"/>
        </p:scale>
        <p:origin x="-403" y="235"/>
      </p:cViewPr>
      <p:guideLst>
        <p:guide orient="horz" pos="2160"/>
        <p:guide pos="2880"/>
      </p:guideLst>
    </p:cSldViewPr>
  </p:slideViewPr>
  <p:notesTextViewPr>
    <p:cViewPr>
      <p:scale>
        <a:sx n="100" d="100"/>
        <a:sy n="100" d="100"/>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shini B" userId="9cd1859739c2af54" providerId="LiveId" clId="{1418EA21-B9D3-4ED9-AE78-C82B319EB285}"/>
    <pc:docChg chg="undo redo custSel addSld delSld modSld sldOrd">
      <pc:chgData name="Dharshini B" userId="9cd1859739c2af54" providerId="LiveId" clId="{1418EA21-B9D3-4ED9-AE78-C82B319EB285}" dt="2025-05-12T16:21:28.371" v="1296" actId="12"/>
      <pc:docMkLst>
        <pc:docMk/>
      </pc:docMkLst>
      <pc:sldChg chg="modSp mod">
        <pc:chgData name="Dharshini B" userId="9cd1859739c2af54" providerId="LiveId" clId="{1418EA21-B9D3-4ED9-AE78-C82B319EB285}" dt="2025-05-11T14:01:40.994" v="1038"/>
        <pc:sldMkLst>
          <pc:docMk/>
          <pc:sldMk cId="0" sldId="256"/>
        </pc:sldMkLst>
        <pc:spChg chg="mod">
          <ac:chgData name="Dharshini B" userId="9cd1859739c2af54" providerId="LiveId" clId="{1418EA21-B9D3-4ED9-AE78-C82B319EB285}" dt="2025-05-11T14:01:40.994" v="1038"/>
          <ac:spMkLst>
            <pc:docMk/>
            <pc:sldMk cId="0" sldId="256"/>
            <ac:spMk id="13" creationId="{821FE224-3012-BB1B-02D8-FDA28165DDBE}"/>
          </ac:spMkLst>
        </pc:spChg>
        <pc:spChg chg="mod">
          <ac:chgData name="Dharshini B" userId="9cd1859739c2af54" providerId="LiveId" clId="{1418EA21-B9D3-4ED9-AE78-C82B319EB285}" dt="2025-05-08T05:30:21.683" v="624" actId="20577"/>
          <ac:spMkLst>
            <pc:docMk/>
            <pc:sldMk cId="0" sldId="256"/>
            <ac:spMk id="3081" creationId="{8DDA06F4-C390-F503-D803-15A2BE550A82}"/>
          </ac:spMkLst>
        </pc:spChg>
      </pc:sldChg>
      <pc:sldChg chg="modSp mod">
        <pc:chgData name="Dharshini B" userId="9cd1859739c2af54" providerId="LiveId" clId="{1418EA21-B9D3-4ED9-AE78-C82B319EB285}" dt="2025-05-08T05:31:31.212" v="629" actId="1076"/>
        <pc:sldMkLst>
          <pc:docMk/>
          <pc:sldMk cId="0" sldId="257"/>
        </pc:sldMkLst>
        <pc:spChg chg="mod">
          <ac:chgData name="Dharshini B" userId="9cd1859739c2af54" providerId="LiveId" clId="{1418EA21-B9D3-4ED9-AE78-C82B319EB285}" dt="2025-05-08T05:31:31.212" v="629" actId="1076"/>
          <ac:spMkLst>
            <pc:docMk/>
            <pc:sldMk cId="0" sldId="257"/>
            <ac:spMk id="5" creationId="{9992C219-562B-39F2-3782-57A558390A88}"/>
          </ac:spMkLst>
        </pc:spChg>
        <pc:spChg chg="mod">
          <ac:chgData name="Dharshini B" userId="9cd1859739c2af54" providerId="LiveId" clId="{1418EA21-B9D3-4ED9-AE78-C82B319EB285}" dt="2025-05-08T05:31:23.115" v="628"/>
          <ac:spMkLst>
            <pc:docMk/>
            <pc:sldMk cId="0" sldId="257"/>
            <ac:spMk id="4099" creationId="{BC130B64-401A-3888-1DC6-F821582F2DF3}"/>
          </ac:spMkLst>
        </pc:spChg>
      </pc:sldChg>
      <pc:sldChg chg="modSp mod">
        <pc:chgData name="Dharshini B" userId="9cd1859739c2af54" providerId="LiveId" clId="{1418EA21-B9D3-4ED9-AE78-C82B319EB285}" dt="2025-05-08T05:30:51.241" v="626"/>
        <pc:sldMkLst>
          <pc:docMk/>
          <pc:sldMk cId="0" sldId="258"/>
        </pc:sldMkLst>
        <pc:spChg chg="mod">
          <ac:chgData name="Dharshini B" userId="9cd1859739c2af54" providerId="LiveId" clId="{1418EA21-B9D3-4ED9-AE78-C82B319EB285}" dt="2025-05-08T05:30:51.241" v="626"/>
          <ac:spMkLst>
            <pc:docMk/>
            <pc:sldMk cId="0" sldId="258"/>
            <ac:spMk id="7173" creationId="{AB3E7AE8-C84F-3E9E-458D-C91EC5545C3A}"/>
          </ac:spMkLst>
        </pc:spChg>
      </pc:sldChg>
      <pc:sldChg chg="modSp mod">
        <pc:chgData name="Dharshini B" userId="9cd1859739c2af54" providerId="LiveId" clId="{1418EA21-B9D3-4ED9-AE78-C82B319EB285}" dt="2025-05-08T06:29:36.175" v="952" actId="255"/>
        <pc:sldMkLst>
          <pc:docMk/>
          <pc:sldMk cId="0" sldId="259"/>
        </pc:sldMkLst>
        <pc:spChg chg="mod">
          <ac:chgData name="Dharshini B" userId="9cd1859739c2af54" providerId="LiveId" clId="{1418EA21-B9D3-4ED9-AE78-C82B319EB285}" dt="2025-05-08T06:29:36.175" v="952" actId="255"/>
          <ac:spMkLst>
            <pc:docMk/>
            <pc:sldMk cId="0" sldId="259"/>
            <ac:spMk id="8195" creationId="{34DD9F8B-3341-53CC-8E29-6AA8E58FC942}"/>
          </ac:spMkLst>
        </pc:spChg>
      </pc:sldChg>
      <pc:sldChg chg="addSp delSp modSp del mod">
        <pc:chgData name="Dharshini B" userId="9cd1859739c2af54" providerId="LiveId" clId="{1418EA21-B9D3-4ED9-AE78-C82B319EB285}" dt="2025-05-08T05:30:14.347" v="620" actId="47"/>
        <pc:sldMkLst>
          <pc:docMk/>
          <pc:sldMk cId="0" sldId="266"/>
        </pc:sldMkLst>
      </pc:sldChg>
      <pc:sldChg chg="modSp mod">
        <pc:chgData name="Dharshini B" userId="9cd1859739c2af54" providerId="LiveId" clId="{1418EA21-B9D3-4ED9-AE78-C82B319EB285}" dt="2025-05-08T05:30:44.213" v="625"/>
        <pc:sldMkLst>
          <pc:docMk/>
          <pc:sldMk cId="0" sldId="268"/>
        </pc:sldMkLst>
        <pc:spChg chg="mod">
          <ac:chgData name="Dharshini B" userId="9cd1859739c2af54" providerId="LiveId" clId="{1418EA21-B9D3-4ED9-AE78-C82B319EB285}" dt="2025-05-08T05:30:44.213" v="625"/>
          <ac:spMkLst>
            <pc:docMk/>
            <pc:sldMk cId="0" sldId="268"/>
            <ac:spMk id="6149" creationId="{79D17AEE-88B5-2FB3-D64F-7D53A7BC650A}"/>
          </ac:spMkLst>
        </pc:spChg>
      </pc:sldChg>
      <pc:sldChg chg="modSp mod">
        <pc:chgData name="Dharshini B" userId="9cd1859739c2af54" providerId="LiveId" clId="{1418EA21-B9D3-4ED9-AE78-C82B319EB285}" dt="2025-05-08T05:31:40.659" v="630"/>
        <pc:sldMkLst>
          <pc:docMk/>
          <pc:sldMk cId="0" sldId="269"/>
        </pc:sldMkLst>
        <pc:spChg chg="mod">
          <ac:chgData name="Dharshini B" userId="9cd1859739c2af54" providerId="LiveId" clId="{1418EA21-B9D3-4ED9-AE78-C82B319EB285}" dt="2025-05-08T05:31:40.659" v="630"/>
          <ac:spMkLst>
            <pc:docMk/>
            <pc:sldMk cId="0" sldId="269"/>
            <ac:spMk id="5124" creationId="{5F4F6A2D-FA6E-F775-B9AD-9BAD21DDDBD7}"/>
          </ac:spMkLst>
        </pc:spChg>
      </pc:sldChg>
      <pc:sldChg chg="modSp mod">
        <pc:chgData name="Dharshini B" userId="9cd1859739c2af54" providerId="LiveId" clId="{1418EA21-B9D3-4ED9-AE78-C82B319EB285}" dt="2025-05-08T05:32:08.507" v="634"/>
        <pc:sldMkLst>
          <pc:docMk/>
          <pc:sldMk cId="0" sldId="270"/>
        </pc:sldMkLst>
        <pc:spChg chg="mod">
          <ac:chgData name="Dharshini B" userId="9cd1859739c2af54" providerId="LiveId" clId="{1418EA21-B9D3-4ED9-AE78-C82B319EB285}" dt="2025-05-08T05:32:08.507" v="634"/>
          <ac:spMkLst>
            <pc:docMk/>
            <pc:sldMk cId="0" sldId="270"/>
            <ac:spMk id="11268" creationId="{D9F68E58-3507-7AC8-AB13-7ADA2D11E8AA}"/>
          </ac:spMkLst>
        </pc:spChg>
      </pc:sldChg>
      <pc:sldChg chg="modSp mod">
        <pc:chgData name="Dharshini B" userId="9cd1859739c2af54" providerId="LiveId" clId="{1418EA21-B9D3-4ED9-AE78-C82B319EB285}" dt="2025-05-12T08:33:27.500" v="1169" actId="2710"/>
        <pc:sldMkLst>
          <pc:docMk/>
          <pc:sldMk cId="3321562844" sldId="274"/>
        </pc:sldMkLst>
        <pc:spChg chg="mod">
          <ac:chgData name="Dharshini B" userId="9cd1859739c2af54" providerId="LiveId" clId="{1418EA21-B9D3-4ED9-AE78-C82B319EB285}" dt="2025-05-12T08:33:27.500" v="1169" actId="2710"/>
          <ac:spMkLst>
            <pc:docMk/>
            <pc:sldMk cId="3321562844" sldId="274"/>
            <ac:spMk id="6" creationId="{FD3EF5B6-637B-0AF1-7FE8-DB96820707A8}"/>
          </ac:spMkLst>
        </pc:spChg>
        <pc:spChg chg="mod">
          <ac:chgData name="Dharshini B" userId="9cd1859739c2af54" providerId="LiveId" clId="{1418EA21-B9D3-4ED9-AE78-C82B319EB285}" dt="2025-05-08T05:33:51.580" v="644"/>
          <ac:spMkLst>
            <pc:docMk/>
            <pc:sldMk cId="3321562844" sldId="274"/>
            <ac:spMk id="14340" creationId="{8DDBF328-CB1C-DAD8-B6F2-59B77A206996}"/>
          </ac:spMkLst>
        </pc:spChg>
      </pc:sldChg>
      <pc:sldChg chg="addSp delSp modSp mod">
        <pc:chgData name="Dharshini B" userId="9cd1859739c2af54" providerId="LiveId" clId="{1418EA21-B9D3-4ED9-AE78-C82B319EB285}" dt="2025-05-12T08:25:22.395" v="1158" actId="14100"/>
        <pc:sldMkLst>
          <pc:docMk/>
          <pc:sldMk cId="3915720651" sldId="277"/>
        </pc:sldMkLst>
        <pc:spChg chg="add">
          <ac:chgData name="Dharshini B" userId="9cd1859739c2af54" providerId="LiveId" clId="{1418EA21-B9D3-4ED9-AE78-C82B319EB285}" dt="2025-05-12T08:20:51.604" v="1119"/>
          <ac:spMkLst>
            <pc:docMk/>
            <pc:sldMk cId="3915720651" sldId="277"/>
            <ac:spMk id="2" creationId="{880C7D0E-8F10-6C3E-FF61-52EB1A1A9AAA}"/>
          </ac:spMkLst>
        </pc:spChg>
        <pc:spChg chg="mod">
          <ac:chgData name="Dharshini B" userId="9cd1859739c2af54" providerId="LiveId" clId="{1418EA21-B9D3-4ED9-AE78-C82B319EB285}" dt="2025-05-08T05:33:44.829" v="643"/>
          <ac:spMkLst>
            <pc:docMk/>
            <pc:sldMk cId="3915720651" sldId="277"/>
            <ac:spMk id="10244" creationId="{E9E59406-2838-893C-42E4-28C814B6BABA}"/>
          </ac:spMkLst>
        </pc:spChg>
        <pc:spChg chg="mod">
          <ac:chgData name="Dharshini B" userId="9cd1859739c2af54" providerId="LiveId" clId="{1418EA21-B9D3-4ED9-AE78-C82B319EB285}" dt="2025-05-12T08:24:24.277" v="1146" actId="1076"/>
          <ac:spMkLst>
            <pc:docMk/>
            <pc:sldMk cId="3915720651" sldId="277"/>
            <ac:spMk id="10247" creationId="{DC0A3752-031A-56B3-AA86-3A5AB788876E}"/>
          </ac:spMkLst>
        </pc:spChg>
        <pc:picChg chg="del">
          <ac:chgData name="Dharshini B" userId="9cd1859739c2af54" providerId="LiveId" clId="{1418EA21-B9D3-4ED9-AE78-C82B319EB285}" dt="2025-05-12T08:20:44.863" v="1115" actId="478"/>
          <ac:picMkLst>
            <pc:docMk/>
            <pc:sldMk cId="3915720651" sldId="277"/>
            <ac:picMk id="3" creationId="{10D1F334-3046-6106-1AA6-2DBDF6E85F1F}"/>
          </ac:picMkLst>
        </pc:picChg>
        <pc:picChg chg="del">
          <ac:chgData name="Dharshini B" userId="9cd1859739c2af54" providerId="LiveId" clId="{1418EA21-B9D3-4ED9-AE78-C82B319EB285}" dt="2025-05-12T08:20:48.819" v="1117" actId="478"/>
          <ac:picMkLst>
            <pc:docMk/>
            <pc:sldMk cId="3915720651" sldId="277"/>
            <ac:picMk id="5" creationId="{F8A88230-3C65-1431-48BB-38FFB7C503BC}"/>
          </ac:picMkLst>
        </pc:picChg>
        <pc:picChg chg="del">
          <ac:chgData name="Dharshini B" userId="9cd1859739c2af54" providerId="LiveId" clId="{1418EA21-B9D3-4ED9-AE78-C82B319EB285}" dt="2025-05-12T08:20:46.967" v="1116" actId="478"/>
          <ac:picMkLst>
            <pc:docMk/>
            <pc:sldMk cId="3915720651" sldId="277"/>
            <ac:picMk id="6" creationId="{E13E3F54-D725-A11D-C4E0-A21A307BEA0E}"/>
          </ac:picMkLst>
        </pc:picChg>
        <pc:picChg chg="add mod modCrop">
          <ac:chgData name="Dharshini B" userId="9cd1859739c2af54" providerId="LiveId" clId="{1418EA21-B9D3-4ED9-AE78-C82B319EB285}" dt="2025-05-12T08:25:22.395" v="1158" actId="14100"/>
          <ac:picMkLst>
            <pc:docMk/>
            <pc:sldMk cId="3915720651" sldId="277"/>
            <ac:picMk id="7" creationId="{2196C0E8-4A08-6F0B-50DF-5762B8732372}"/>
          </ac:picMkLst>
        </pc:picChg>
        <pc:picChg chg="del">
          <ac:chgData name="Dharshini B" userId="9cd1859739c2af54" providerId="LiveId" clId="{1418EA21-B9D3-4ED9-AE78-C82B319EB285}" dt="2025-05-12T08:20:50.548" v="1118" actId="478"/>
          <ac:picMkLst>
            <pc:docMk/>
            <pc:sldMk cId="3915720651" sldId="277"/>
            <ac:picMk id="8" creationId="{B9BB05E5-2C77-3BA0-2758-5453B4E6008E}"/>
          </ac:picMkLst>
        </pc:picChg>
        <pc:picChg chg="add mod">
          <ac:chgData name="Dharshini B" userId="9cd1859739c2af54" providerId="LiveId" clId="{1418EA21-B9D3-4ED9-AE78-C82B319EB285}" dt="2025-05-12T08:24:34.454" v="1149" actId="14100"/>
          <ac:picMkLst>
            <pc:docMk/>
            <pc:sldMk cId="3915720651" sldId="277"/>
            <ac:picMk id="10" creationId="{21F8980B-2068-8B83-DBA4-4961B9CBD50E}"/>
          </ac:picMkLst>
        </pc:picChg>
      </pc:sldChg>
      <pc:sldChg chg="addSp delSp modSp mod">
        <pc:chgData name="Dharshini B" userId="9cd1859739c2af54" providerId="LiveId" clId="{1418EA21-B9D3-4ED9-AE78-C82B319EB285}" dt="2025-05-12T15:58:43.025" v="1294" actId="1076"/>
        <pc:sldMkLst>
          <pc:docMk/>
          <pc:sldMk cId="1524772143" sldId="278"/>
        </pc:sldMkLst>
        <pc:spChg chg="add mod">
          <ac:chgData name="Dharshini B" userId="9cd1859739c2af54" providerId="LiveId" clId="{1418EA21-B9D3-4ED9-AE78-C82B319EB285}" dt="2025-05-12T15:58:33.537" v="1292" actId="20577"/>
          <ac:spMkLst>
            <pc:docMk/>
            <pc:sldMk cId="1524772143" sldId="278"/>
            <ac:spMk id="2" creationId="{970D3C61-6C27-A45E-1C55-C0449B84B91C}"/>
          </ac:spMkLst>
        </pc:spChg>
        <pc:spChg chg="add mod">
          <ac:chgData name="Dharshini B" userId="9cd1859739c2af54" providerId="LiveId" clId="{1418EA21-B9D3-4ED9-AE78-C82B319EB285}" dt="2025-05-12T15:58:39.437" v="1293" actId="1076"/>
          <ac:spMkLst>
            <pc:docMk/>
            <pc:sldMk cId="1524772143" sldId="278"/>
            <ac:spMk id="6" creationId="{D00B182B-59F1-5755-7039-4291DA6B8B18}"/>
          </ac:spMkLst>
        </pc:spChg>
        <pc:spChg chg="add mod">
          <ac:chgData name="Dharshini B" userId="9cd1859739c2af54" providerId="LiveId" clId="{1418EA21-B9D3-4ED9-AE78-C82B319EB285}" dt="2025-05-12T15:58:43.025" v="1294" actId="1076"/>
          <ac:spMkLst>
            <pc:docMk/>
            <pc:sldMk cId="1524772143" sldId="278"/>
            <ac:spMk id="9" creationId="{8EA07E3B-B640-A76C-A1F2-CE2140710CD3}"/>
          </ac:spMkLst>
        </pc:spChg>
        <pc:spChg chg="mod">
          <ac:chgData name="Dharshini B" userId="9cd1859739c2af54" providerId="LiveId" clId="{1418EA21-B9D3-4ED9-AE78-C82B319EB285}" dt="2025-05-08T02:59:42.259" v="367" actId="2710"/>
          <ac:spMkLst>
            <pc:docMk/>
            <pc:sldMk cId="1524772143" sldId="278"/>
            <ac:spMk id="5124" creationId="{8F689EB1-7DE9-2C64-EF72-DA50A2E317E7}"/>
          </ac:spMkLst>
        </pc:spChg>
        <pc:spChg chg="mod">
          <ac:chgData name="Dharshini B" userId="9cd1859739c2af54" providerId="LiveId" clId="{1418EA21-B9D3-4ED9-AE78-C82B319EB285}" dt="2025-05-08T05:32:13.484" v="635"/>
          <ac:spMkLst>
            <pc:docMk/>
            <pc:sldMk cId="1524772143" sldId="278"/>
            <ac:spMk id="7173" creationId="{E0F4B869-A3A4-1034-D15F-B87AA547B267}"/>
          </ac:spMkLst>
        </pc:spChg>
      </pc:sldChg>
      <pc:sldChg chg="addSp delSp modSp mod">
        <pc:chgData name="Dharshini B" userId="9cd1859739c2af54" providerId="LiveId" clId="{1418EA21-B9D3-4ED9-AE78-C82B319EB285}" dt="2025-05-08T05:35:48.325" v="647" actId="1076"/>
        <pc:sldMkLst>
          <pc:docMk/>
          <pc:sldMk cId="542043905" sldId="279"/>
        </pc:sldMkLst>
        <pc:spChg chg="mod">
          <ac:chgData name="Dharshini B" userId="9cd1859739c2af54" providerId="LiveId" clId="{1418EA21-B9D3-4ED9-AE78-C82B319EB285}" dt="2025-05-08T02:49:26.445" v="280" actId="14100"/>
          <ac:spMkLst>
            <pc:docMk/>
            <pc:sldMk cId="542043905" sldId="279"/>
            <ac:spMk id="5124" creationId="{4928A31F-C48F-93F0-46D7-20D73ED3748F}"/>
          </ac:spMkLst>
        </pc:spChg>
        <pc:spChg chg="mod">
          <ac:chgData name="Dharshini B" userId="9cd1859739c2af54" providerId="LiveId" clId="{1418EA21-B9D3-4ED9-AE78-C82B319EB285}" dt="2025-05-08T05:35:48.325" v="647" actId="1076"/>
          <ac:spMkLst>
            <pc:docMk/>
            <pc:sldMk cId="542043905" sldId="279"/>
            <ac:spMk id="7171" creationId="{28663A0A-1C33-8C82-27F1-495E5246FCF2}"/>
          </ac:spMkLst>
        </pc:spChg>
        <pc:spChg chg="mod">
          <ac:chgData name="Dharshini B" userId="9cd1859739c2af54" providerId="LiveId" clId="{1418EA21-B9D3-4ED9-AE78-C82B319EB285}" dt="2025-05-08T05:32:42.072" v="637"/>
          <ac:spMkLst>
            <pc:docMk/>
            <pc:sldMk cId="542043905" sldId="279"/>
            <ac:spMk id="7173" creationId="{149E03F7-089E-3561-222A-E571E415DD5E}"/>
          </ac:spMkLst>
        </pc:spChg>
        <pc:picChg chg="add mod">
          <ac:chgData name="Dharshini B" userId="9cd1859739c2af54" providerId="LiveId" clId="{1418EA21-B9D3-4ED9-AE78-C82B319EB285}" dt="2025-05-08T02:49:35.196" v="284" actId="14100"/>
          <ac:picMkLst>
            <pc:docMk/>
            <pc:sldMk cId="542043905" sldId="279"/>
            <ac:picMk id="13" creationId="{9E4FAEA2-8F55-5ECD-7833-E5F70B156601}"/>
          </ac:picMkLst>
        </pc:picChg>
      </pc:sldChg>
      <pc:sldChg chg="addSp delSp modSp mod">
        <pc:chgData name="Dharshini B" userId="9cd1859739c2af54" providerId="LiveId" clId="{1418EA21-B9D3-4ED9-AE78-C82B319EB285}" dt="2025-05-08T06:34:52.366" v="1011" actId="1076"/>
        <pc:sldMkLst>
          <pc:docMk/>
          <pc:sldMk cId="3126343613" sldId="280"/>
        </pc:sldMkLst>
        <pc:spChg chg="add mod">
          <ac:chgData name="Dharshini B" userId="9cd1859739c2af54" providerId="LiveId" clId="{1418EA21-B9D3-4ED9-AE78-C82B319EB285}" dt="2025-05-08T06:34:49.515" v="1010" actId="1076"/>
          <ac:spMkLst>
            <pc:docMk/>
            <pc:sldMk cId="3126343613" sldId="280"/>
            <ac:spMk id="3" creationId="{DD0AFA01-717B-300A-DB42-77E04C32150D}"/>
          </ac:spMkLst>
        </pc:spChg>
        <pc:spChg chg="add mod">
          <ac:chgData name="Dharshini B" userId="9cd1859739c2af54" providerId="LiveId" clId="{1418EA21-B9D3-4ED9-AE78-C82B319EB285}" dt="2025-05-08T06:34:52.366" v="1011" actId="1076"/>
          <ac:spMkLst>
            <pc:docMk/>
            <pc:sldMk cId="3126343613" sldId="280"/>
            <ac:spMk id="5" creationId="{21119AF2-E6FA-6DCB-7BDC-ED3CB1C241F4}"/>
          </ac:spMkLst>
        </pc:spChg>
        <pc:spChg chg="mod">
          <ac:chgData name="Dharshini B" userId="9cd1859739c2af54" providerId="LiveId" clId="{1418EA21-B9D3-4ED9-AE78-C82B319EB285}" dt="2025-05-08T06:34:24.557" v="1005" actId="255"/>
          <ac:spMkLst>
            <pc:docMk/>
            <pc:sldMk cId="3126343613" sldId="280"/>
            <ac:spMk id="7" creationId="{58AA48E6-09BD-4ACE-4529-69AB54AF5F90}"/>
          </ac:spMkLst>
        </pc:spChg>
        <pc:spChg chg="mod">
          <ac:chgData name="Dharshini B" userId="9cd1859739c2af54" providerId="LiveId" clId="{1418EA21-B9D3-4ED9-AE78-C82B319EB285}" dt="2025-05-08T06:34:32.823" v="1006" actId="255"/>
          <ac:spMkLst>
            <pc:docMk/>
            <pc:sldMk cId="3126343613" sldId="280"/>
            <ac:spMk id="11" creationId="{A13A64D8-CD33-3A82-4BA1-AAE5BD868BAC}"/>
          </ac:spMkLst>
        </pc:spChg>
        <pc:spChg chg="add mod">
          <ac:chgData name="Dharshini B" userId="9cd1859739c2af54" providerId="LiveId" clId="{1418EA21-B9D3-4ED9-AE78-C82B319EB285}" dt="2025-05-08T06:34:43.330" v="1009" actId="2711"/>
          <ac:spMkLst>
            <pc:docMk/>
            <pc:sldMk cId="3126343613" sldId="280"/>
            <ac:spMk id="28" creationId="{CF72B21E-FD88-1C9B-8DE2-294F3A38658C}"/>
          </ac:spMkLst>
        </pc:spChg>
        <pc:spChg chg="mod">
          <ac:chgData name="Dharshini B" userId="9cd1859739c2af54" providerId="LiveId" clId="{1418EA21-B9D3-4ED9-AE78-C82B319EB285}" dt="2025-05-08T06:33:41.096" v="999" actId="1076"/>
          <ac:spMkLst>
            <pc:docMk/>
            <pc:sldMk cId="3126343613" sldId="280"/>
            <ac:spMk id="5124" creationId="{14B43A9F-28E3-9138-4134-DDBD3D063080}"/>
          </ac:spMkLst>
        </pc:spChg>
        <pc:spChg chg="mod">
          <ac:chgData name="Dharshini B" userId="9cd1859739c2af54" providerId="LiveId" clId="{1418EA21-B9D3-4ED9-AE78-C82B319EB285}" dt="2025-05-08T06:26:21.686" v="938" actId="1076"/>
          <ac:spMkLst>
            <pc:docMk/>
            <pc:sldMk cId="3126343613" sldId="280"/>
            <ac:spMk id="7173" creationId="{DCD80116-1ECC-8386-E31E-680EF20770E0}"/>
          </ac:spMkLst>
        </pc:spChg>
        <pc:spChg chg="mod">
          <ac:chgData name="Dharshini B" userId="9cd1859739c2af54" providerId="LiveId" clId="{1418EA21-B9D3-4ED9-AE78-C82B319EB285}" dt="2025-05-08T06:26:16.408" v="937" actId="1076"/>
          <ac:spMkLst>
            <pc:docMk/>
            <pc:sldMk cId="3126343613" sldId="280"/>
            <ac:spMk id="7174" creationId="{6467881A-4C92-6108-CE72-32F353E95443}"/>
          </ac:spMkLst>
        </pc:spChg>
        <pc:spChg chg="mod">
          <ac:chgData name="Dharshini B" userId="9cd1859739c2af54" providerId="LiveId" clId="{1418EA21-B9D3-4ED9-AE78-C82B319EB285}" dt="2025-05-08T06:26:39.791" v="941" actId="1076"/>
          <ac:spMkLst>
            <pc:docMk/>
            <pc:sldMk cId="3126343613" sldId="280"/>
            <ac:spMk id="7175" creationId="{B013F05D-8BFA-4779-2306-3BF3123B62E9}"/>
          </ac:spMkLst>
        </pc:spChg>
      </pc:sldChg>
      <pc:sldChg chg="addSp delSp modSp mod">
        <pc:chgData name="Dharshini B" userId="9cd1859739c2af54" providerId="LiveId" clId="{1418EA21-B9D3-4ED9-AE78-C82B319EB285}" dt="2025-05-08T06:30:56.404" v="960" actId="12"/>
        <pc:sldMkLst>
          <pc:docMk/>
          <pc:sldMk cId="2110596600" sldId="282"/>
        </pc:sldMkLst>
        <pc:spChg chg="mod">
          <ac:chgData name="Dharshini B" userId="9cd1859739c2af54" providerId="LiveId" clId="{1418EA21-B9D3-4ED9-AE78-C82B319EB285}" dt="2025-05-08T06:30:35.782" v="957" actId="12"/>
          <ac:spMkLst>
            <pc:docMk/>
            <pc:sldMk cId="2110596600" sldId="282"/>
            <ac:spMk id="2" creationId="{91202686-0B73-398D-69A7-B8298F5417CD}"/>
          </ac:spMkLst>
        </pc:spChg>
        <pc:spChg chg="add mod">
          <ac:chgData name="Dharshini B" userId="9cd1859739c2af54" providerId="LiveId" clId="{1418EA21-B9D3-4ED9-AE78-C82B319EB285}" dt="2025-05-08T06:30:56.404" v="960" actId="12"/>
          <ac:spMkLst>
            <pc:docMk/>
            <pc:sldMk cId="2110596600" sldId="282"/>
            <ac:spMk id="12" creationId="{A2F6071A-AB72-55AE-E5A8-E31762F23A01}"/>
          </ac:spMkLst>
        </pc:spChg>
        <pc:spChg chg="mod">
          <ac:chgData name="Dharshini B" userId="9cd1859739c2af54" providerId="LiveId" clId="{1418EA21-B9D3-4ED9-AE78-C82B319EB285}" dt="2025-05-08T02:57:39.778" v="351" actId="1076"/>
          <ac:spMkLst>
            <pc:docMk/>
            <pc:sldMk cId="2110596600" sldId="282"/>
            <ac:spMk id="5124" creationId="{E42F5133-6EFE-F820-6566-8D0554DADEF2}"/>
          </ac:spMkLst>
        </pc:spChg>
        <pc:spChg chg="mod">
          <ac:chgData name="Dharshini B" userId="9cd1859739c2af54" providerId="LiveId" clId="{1418EA21-B9D3-4ED9-AE78-C82B319EB285}" dt="2025-05-08T05:32:52.869" v="638"/>
          <ac:spMkLst>
            <pc:docMk/>
            <pc:sldMk cId="2110596600" sldId="282"/>
            <ac:spMk id="7173" creationId="{0AE43D4D-635D-23A7-9BC8-656E8FA9CA85}"/>
          </ac:spMkLst>
        </pc:spChg>
        <pc:picChg chg="add mod">
          <ac:chgData name="Dharshini B" userId="9cd1859739c2af54" providerId="LiveId" clId="{1418EA21-B9D3-4ED9-AE78-C82B319EB285}" dt="2025-05-08T05:37:06.285" v="658" actId="1076"/>
          <ac:picMkLst>
            <pc:docMk/>
            <pc:sldMk cId="2110596600" sldId="282"/>
            <ac:picMk id="11" creationId="{8CAAD084-37AD-D065-A8F0-9507B16C0DAC}"/>
          </ac:picMkLst>
        </pc:picChg>
        <pc:cxnChg chg="add mod">
          <ac:chgData name="Dharshini B" userId="9cd1859739c2af54" providerId="LiveId" clId="{1418EA21-B9D3-4ED9-AE78-C82B319EB285}" dt="2025-05-08T05:37:16.779" v="659" actId="1076"/>
          <ac:cxnSpMkLst>
            <pc:docMk/>
            <pc:sldMk cId="2110596600" sldId="282"/>
            <ac:cxnSpMk id="14" creationId="{4768152A-0BEA-78FD-FDE6-D7A1837523EE}"/>
          </ac:cxnSpMkLst>
        </pc:cxnChg>
      </pc:sldChg>
      <pc:sldChg chg="addSp modSp mod">
        <pc:chgData name="Dharshini B" userId="9cd1859739c2af54" providerId="LiveId" clId="{1418EA21-B9D3-4ED9-AE78-C82B319EB285}" dt="2025-05-12T15:18:31.662" v="1278" actId="1076"/>
        <pc:sldMkLst>
          <pc:docMk/>
          <pc:sldMk cId="3776077902" sldId="283"/>
        </pc:sldMkLst>
        <pc:spChg chg="add mod">
          <ac:chgData name="Dharshini B" userId="9cd1859739c2af54" providerId="LiveId" clId="{1418EA21-B9D3-4ED9-AE78-C82B319EB285}" dt="2025-05-12T15:15:18.379" v="1215" actId="1076"/>
          <ac:spMkLst>
            <pc:docMk/>
            <pc:sldMk cId="3776077902" sldId="283"/>
            <ac:spMk id="3" creationId="{16CC8A2D-01E5-EFDB-6845-B6134AC8B2C3}"/>
          </ac:spMkLst>
        </pc:spChg>
        <pc:spChg chg="add mod">
          <ac:chgData name="Dharshini B" userId="9cd1859739c2af54" providerId="LiveId" clId="{1418EA21-B9D3-4ED9-AE78-C82B319EB285}" dt="2025-05-12T15:15:27.749" v="1218" actId="20577"/>
          <ac:spMkLst>
            <pc:docMk/>
            <pc:sldMk cId="3776077902" sldId="283"/>
            <ac:spMk id="6" creationId="{F00510C3-005B-D755-D65C-F558AEEDFA5D}"/>
          </ac:spMkLst>
        </pc:spChg>
        <pc:spChg chg="add mod">
          <ac:chgData name="Dharshini B" userId="9cd1859739c2af54" providerId="LiveId" clId="{1418EA21-B9D3-4ED9-AE78-C82B319EB285}" dt="2025-05-12T15:15:52.100" v="1223" actId="1076"/>
          <ac:spMkLst>
            <pc:docMk/>
            <pc:sldMk cId="3776077902" sldId="283"/>
            <ac:spMk id="8" creationId="{8884CDE5-1FEE-8052-F3DD-0D1EE72330C2}"/>
          </ac:spMkLst>
        </pc:spChg>
        <pc:spChg chg="add mod">
          <ac:chgData name="Dharshini B" userId="9cd1859739c2af54" providerId="LiveId" clId="{1418EA21-B9D3-4ED9-AE78-C82B319EB285}" dt="2025-05-12T15:15:48.054" v="1222" actId="20577"/>
          <ac:spMkLst>
            <pc:docMk/>
            <pc:sldMk cId="3776077902" sldId="283"/>
            <ac:spMk id="10" creationId="{83FB06DA-B743-8F5E-C25C-CD9D77F5FC55}"/>
          </ac:spMkLst>
        </pc:spChg>
        <pc:spChg chg="add mod">
          <ac:chgData name="Dharshini B" userId="9cd1859739c2af54" providerId="LiveId" clId="{1418EA21-B9D3-4ED9-AE78-C82B319EB285}" dt="2025-05-12T15:16:52.179" v="1232" actId="767"/>
          <ac:spMkLst>
            <pc:docMk/>
            <pc:sldMk cId="3776077902" sldId="283"/>
            <ac:spMk id="11" creationId="{79C9C360-8BE3-AEF6-D43B-39391420E468}"/>
          </ac:spMkLst>
        </pc:spChg>
        <pc:spChg chg="add mod">
          <ac:chgData name="Dharshini B" userId="9cd1859739c2af54" providerId="LiveId" clId="{1418EA21-B9D3-4ED9-AE78-C82B319EB285}" dt="2025-05-12T15:17:34.206" v="1261" actId="1076"/>
          <ac:spMkLst>
            <pc:docMk/>
            <pc:sldMk cId="3776077902" sldId="283"/>
            <ac:spMk id="12" creationId="{182573DB-A3AE-7F90-1A0C-01688E6B6E26}"/>
          </ac:spMkLst>
        </pc:spChg>
        <pc:spChg chg="add mod">
          <ac:chgData name="Dharshini B" userId="9cd1859739c2af54" providerId="LiveId" clId="{1418EA21-B9D3-4ED9-AE78-C82B319EB285}" dt="2025-05-12T15:18:24.656" v="1276" actId="1076"/>
          <ac:spMkLst>
            <pc:docMk/>
            <pc:sldMk cId="3776077902" sldId="283"/>
            <ac:spMk id="13" creationId="{3AB94347-2A3B-BB6C-70F0-D99335068672}"/>
          </ac:spMkLst>
        </pc:spChg>
        <pc:spChg chg="mod">
          <ac:chgData name="Dharshini B" userId="9cd1859739c2af54" providerId="LiveId" clId="{1418EA21-B9D3-4ED9-AE78-C82B319EB285}" dt="2025-05-12T15:16:28.829" v="1227" actId="14100"/>
          <ac:spMkLst>
            <pc:docMk/>
            <pc:sldMk cId="3776077902" sldId="283"/>
            <ac:spMk id="53" creationId="{7A88B777-1F9B-A4D8-E1F6-B1539388AE61}"/>
          </ac:spMkLst>
        </pc:spChg>
        <pc:spChg chg="mod">
          <ac:chgData name="Dharshini B" userId="9cd1859739c2af54" providerId="LiveId" clId="{1418EA21-B9D3-4ED9-AE78-C82B319EB285}" dt="2025-05-08T05:31:57.962" v="633"/>
          <ac:spMkLst>
            <pc:docMk/>
            <pc:sldMk cId="3776077902" sldId="283"/>
            <ac:spMk id="10244" creationId="{A2C10032-B87F-839D-292A-7CC430876DA0}"/>
          </ac:spMkLst>
        </pc:spChg>
        <pc:spChg chg="mod">
          <ac:chgData name="Dharshini B" userId="9cd1859739c2af54" providerId="LiveId" clId="{1418EA21-B9D3-4ED9-AE78-C82B319EB285}" dt="2025-05-12T08:32:56.320" v="1167" actId="20577"/>
          <ac:spMkLst>
            <pc:docMk/>
            <pc:sldMk cId="3776077902" sldId="283"/>
            <ac:spMk id="10247" creationId="{23900EC1-336E-44C8-03DE-C1452561A1D5}"/>
          </ac:spMkLst>
        </pc:spChg>
        <pc:picChg chg="mod">
          <ac:chgData name="Dharshini B" userId="9cd1859739c2af54" providerId="LiveId" clId="{1418EA21-B9D3-4ED9-AE78-C82B319EB285}" dt="2025-05-12T15:15:59.158" v="1224" actId="1076"/>
          <ac:picMkLst>
            <pc:docMk/>
            <pc:sldMk cId="3776077902" sldId="283"/>
            <ac:picMk id="48" creationId="{0A8E130F-3DA6-F144-43B4-F0E8CA31F47F}"/>
          </ac:picMkLst>
        </pc:picChg>
        <pc:picChg chg="mod">
          <ac:chgData name="Dharshini B" userId="9cd1859739c2af54" providerId="LiveId" clId="{1418EA21-B9D3-4ED9-AE78-C82B319EB285}" dt="2025-05-12T15:18:29.062" v="1277" actId="1076"/>
          <ac:picMkLst>
            <pc:docMk/>
            <pc:sldMk cId="3776077902" sldId="283"/>
            <ac:picMk id="50" creationId="{6304E007-0430-8E3A-07DB-82A0CC97988C}"/>
          </ac:picMkLst>
        </pc:picChg>
        <pc:picChg chg="mod">
          <ac:chgData name="Dharshini B" userId="9cd1859739c2af54" providerId="LiveId" clId="{1418EA21-B9D3-4ED9-AE78-C82B319EB285}" dt="2025-05-12T15:18:31.662" v="1278" actId="1076"/>
          <ac:picMkLst>
            <pc:docMk/>
            <pc:sldMk cId="3776077902" sldId="283"/>
            <ac:picMk id="52" creationId="{8C4E4856-3F89-B91D-5C9E-06A0BEFCBC58}"/>
          </ac:picMkLst>
        </pc:picChg>
      </pc:sldChg>
      <pc:sldChg chg="addSp delSp modSp mod">
        <pc:chgData name="Dharshini B" userId="9cd1859739c2af54" providerId="LiveId" clId="{1418EA21-B9D3-4ED9-AE78-C82B319EB285}" dt="2025-05-12T16:21:28.371" v="1296" actId="12"/>
        <pc:sldMkLst>
          <pc:docMk/>
          <pc:sldMk cId="3331558837" sldId="284"/>
        </pc:sldMkLst>
        <pc:spChg chg="add mod">
          <ac:chgData name="Dharshini B" userId="9cd1859739c2af54" providerId="LiveId" clId="{1418EA21-B9D3-4ED9-AE78-C82B319EB285}" dt="2025-05-08T05:41:53.667" v="698"/>
          <ac:spMkLst>
            <pc:docMk/>
            <pc:sldMk cId="3331558837" sldId="284"/>
            <ac:spMk id="8" creationId="{4160D717-94B4-B293-A60C-1AED861772D7}"/>
          </ac:spMkLst>
        </pc:spChg>
        <pc:spChg chg="add mod">
          <ac:chgData name="Dharshini B" userId="9cd1859739c2af54" providerId="LiveId" clId="{1418EA21-B9D3-4ED9-AE78-C82B319EB285}" dt="2025-05-12T16:21:28.371" v="1296" actId="12"/>
          <ac:spMkLst>
            <pc:docMk/>
            <pc:sldMk cId="3331558837" sldId="284"/>
            <ac:spMk id="11" creationId="{343B872A-B031-8CA0-CA24-3DFC9C334A9C}"/>
          </ac:spMkLst>
        </pc:spChg>
        <pc:spChg chg="mod">
          <ac:chgData name="Dharshini B" userId="9cd1859739c2af54" providerId="LiveId" clId="{1418EA21-B9D3-4ED9-AE78-C82B319EB285}" dt="2025-05-08T05:27:20.912" v="598" actId="255"/>
          <ac:spMkLst>
            <pc:docMk/>
            <pc:sldMk cId="3331558837" sldId="284"/>
            <ac:spMk id="5124" creationId="{DA05B161-95B1-0386-6661-0ED0788EAD86}"/>
          </ac:spMkLst>
        </pc:spChg>
        <pc:spChg chg="mod">
          <ac:chgData name="Dharshini B" userId="9cd1859739c2af54" providerId="LiveId" clId="{1418EA21-B9D3-4ED9-AE78-C82B319EB285}" dt="2025-05-08T05:33:00.118" v="639"/>
          <ac:spMkLst>
            <pc:docMk/>
            <pc:sldMk cId="3331558837" sldId="284"/>
            <ac:spMk id="7173" creationId="{14B10603-70D6-5FA8-2F1C-723B56099B21}"/>
          </ac:spMkLst>
        </pc:spChg>
        <pc:picChg chg="add mod modCrop">
          <ac:chgData name="Dharshini B" userId="9cd1859739c2af54" providerId="LiveId" clId="{1418EA21-B9D3-4ED9-AE78-C82B319EB285}" dt="2025-05-08T05:42:41.487" v="702" actId="14100"/>
          <ac:picMkLst>
            <pc:docMk/>
            <pc:sldMk cId="3331558837" sldId="284"/>
            <ac:picMk id="16" creationId="{7FC3E23C-6EA7-1409-F264-F39C60941916}"/>
          </ac:picMkLst>
        </pc:picChg>
        <pc:picChg chg="add mod">
          <ac:chgData name="Dharshini B" userId="9cd1859739c2af54" providerId="LiveId" clId="{1418EA21-B9D3-4ED9-AE78-C82B319EB285}" dt="2025-05-08T05:41:16.794" v="692" actId="1076"/>
          <ac:picMkLst>
            <pc:docMk/>
            <pc:sldMk cId="3331558837" sldId="284"/>
            <ac:picMk id="17" creationId="{9E234BDE-29A2-64CA-C20C-B9E9CC444D19}"/>
          </ac:picMkLst>
        </pc:picChg>
        <pc:cxnChg chg="add mod">
          <ac:chgData name="Dharshini B" userId="9cd1859739c2af54" providerId="LiveId" clId="{1418EA21-B9D3-4ED9-AE78-C82B319EB285}" dt="2025-05-08T05:40:07.410" v="679" actId="14100"/>
          <ac:cxnSpMkLst>
            <pc:docMk/>
            <pc:sldMk cId="3331558837" sldId="284"/>
            <ac:cxnSpMk id="13" creationId="{C231DA28-7A09-B91A-40C3-9D412E0393C3}"/>
          </ac:cxnSpMkLst>
        </pc:cxnChg>
      </pc:sldChg>
      <pc:sldChg chg="addSp delSp modSp mod">
        <pc:chgData name="Dharshini B" userId="9cd1859739c2af54" providerId="LiveId" clId="{1418EA21-B9D3-4ED9-AE78-C82B319EB285}" dt="2025-05-12T08:25:39.988" v="1159" actId="14100"/>
        <pc:sldMkLst>
          <pc:docMk/>
          <pc:sldMk cId="1299578746" sldId="285"/>
        </pc:sldMkLst>
        <pc:spChg chg="mod">
          <ac:chgData name="Dharshini B" userId="9cd1859739c2af54" providerId="LiveId" clId="{1418EA21-B9D3-4ED9-AE78-C82B319EB285}" dt="2025-05-12T08:20:31.251" v="1114" actId="14100"/>
          <ac:spMkLst>
            <pc:docMk/>
            <pc:sldMk cId="1299578746" sldId="285"/>
            <ac:spMk id="11" creationId="{B8604BEE-C16C-102D-822D-0A83C224560E}"/>
          </ac:spMkLst>
        </pc:spChg>
        <pc:spChg chg="mod">
          <ac:chgData name="Dharshini B" userId="9cd1859739c2af54" providerId="LiveId" clId="{1418EA21-B9D3-4ED9-AE78-C82B319EB285}" dt="2025-05-08T05:33:36.858" v="642"/>
          <ac:spMkLst>
            <pc:docMk/>
            <pc:sldMk cId="1299578746" sldId="285"/>
            <ac:spMk id="10244" creationId="{A5F42002-234B-1998-CF0E-DF3A2266A079}"/>
          </ac:spMkLst>
        </pc:spChg>
        <pc:picChg chg="add mod modCrop">
          <ac:chgData name="Dharshini B" userId="9cd1859739c2af54" providerId="LiveId" clId="{1418EA21-B9D3-4ED9-AE78-C82B319EB285}" dt="2025-05-12T08:25:39.988" v="1159" actId="14100"/>
          <ac:picMkLst>
            <pc:docMk/>
            <pc:sldMk cId="1299578746" sldId="285"/>
            <ac:picMk id="3" creationId="{E5162009-DB64-F84E-C4EC-F3DA1525F4E0}"/>
          </ac:picMkLst>
        </pc:picChg>
        <pc:picChg chg="del">
          <ac:chgData name="Dharshini B" userId="9cd1859739c2af54" providerId="LiveId" clId="{1418EA21-B9D3-4ED9-AE78-C82B319EB285}" dt="2025-05-12T08:20:24.428" v="1112" actId="478"/>
          <ac:picMkLst>
            <pc:docMk/>
            <pc:sldMk cId="1299578746" sldId="285"/>
            <ac:picMk id="8" creationId="{3C009B99-C17B-92B9-5174-0209F6130CF7}"/>
          </ac:picMkLst>
        </pc:picChg>
        <pc:picChg chg="del">
          <ac:chgData name="Dharshini B" userId="9cd1859739c2af54" providerId="LiveId" clId="{1418EA21-B9D3-4ED9-AE78-C82B319EB285}" dt="2025-05-12T08:20:26.388" v="1113" actId="478"/>
          <ac:picMkLst>
            <pc:docMk/>
            <pc:sldMk cId="1299578746" sldId="285"/>
            <ac:picMk id="10" creationId="{696D8C2A-574D-3F66-6469-F37E5AC6981D}"/>
          </ac:picMkLst>
        </pc:picChg>
      </pc:sldChg>
      <pc:sldChg chg="modSp mod">
        <pc:chgData name="Dharshini B" userId="9cd1859739c2af54" providerId="LiveId" clId="{1418EA21-B9D3-4ED9-AE78-C82B319EB285}" dt="2025-05-08T05:31:51.688" v="632"/>
        <pc:sldMkLst>
          <pc:docMk/>
          <pc:sldMk cId="22194259" sldId="286"/>
        </pc:sldMkLst>
        <pc:spChg chg="mod">
          <ac:chgData name="Dharshini B" userId="9cd1859739c2af54" providerId="LiveId" clId="{1418EA21-B9D3-4ED9-AE78-C82B319EB285}" dt="2025-05-08T05:31:51.688" v="632"/>
          <ac:spMkLst>
            <pc:docMk/>
            <pc:sldMk cId="22194259" sldId="286"/>
            <ac:spMk id="5124" creationId="{4E802D1E-2413-CF9A-A52B-FF781AEE014A}"/>
          </ac:spMkLst>
        </pc:spChg>
      </pc:sldChg>
      <pc:sldChg chg="modSp mod">
        <pc:chgData name="Dharshini B" userId="9cd1859739c2af54" providerId="LiveId" clId="{1418EA21-B9D3-4ED9-AE78-C82B319EB285}" dt="2025-05-08T05:33:20.753" v="641"/>
        <pc:sldMkLst>
          <pc:docMk/>
          <pc:sldMk cId="410734088" sldId="287"/>
        </pc:sldMkLst>
        <pc:spChg chg="mod">
          <ac:chgData name="Dharshini B" userId="9cd1859739c2af54" providerId="LiveId" clId="{1418EA21-B9D3-4ED9-AE78-C82B319EB285}" dt="2025-05-08T05:33:20.753" v="641"/>
          <ac:spMkLst>
            <pc:docMk/>
            <pc:sldMk cId="410734088" sldId="287"/>
            <ac:spMk id="10244" creationId="{9C2C3DB0-BD80-93D1-154B-AF46A9A2189D}"/>
          </ac:spMkLst>
        </pc:spChg>
      </pc:sldChg>
      <pc:sldChg chg="modSp del mod">
        <pc:chgData name="Dharshini B" userId="9cd1859739c2af54" providerId="LiveId" clId="{1418EA21-B9D3-4ED9-AE78-C82B319EB285}" dt="2025-05-12T08:14:01.619" v="1111" actId="2696"/>
        <pc:sldMkLst>
          <pc:docMk/>
          <pc:sldMk cId="3075726872" sldId="288"/>
        </pc:sldMkLst>
        <pc:spChg chg="mod">
          <ac:chgData name="Dharshini B" userId="9cd1859739c2af54" providerId="LiveId" clId="{1418EA21-B9D3-4ED9-AE78-C82B319EB285}" dt="2025-05-12T05:55:09.926" v="1110" actId="20577"/>
          <ac:spMkLst>
            <pc:docMk/>
            <pc:sldMk cId="3075726872" sldId="288"/>
            <ac:spMk id="5123" creationId="{0AD71867-B232-766D-F54D-77E1D68B2284}"/>
          </ac:spMkLst>
        </pc:spChg>
      </pc:sldChg>
      <pc:sldChg chg="new del">
        <pc:chgData name="Dharshini B" userId="9cd1859739c2af54" providerId="LiveId" clId="{1418EA21-B9D3-4ED9-AE78-C82B319EB285}" dt="2025-05-08T03:22:05.749" v="507" actId="47"/>
        <pc:sldMkLst>
          <pc:docMk/>
          <pc:sldMk cId="1187442224" sldId="289"/>
        </pc:sldMkLst>
      </pc:sldChg>
      <pc:sldChg chg="addSp delSp modSp add mod ord">
        <pc:chgData name="Dharshini B" userId="9cd1859739c2af54" providerId="LiveId" clId="{1418EA21-B9D3-4ED9-AE78-C82B319EB285}" dt="2025-05-08T06:33:05.439" v="993" actId="1076"/>
        <pc:sldMkLst>
          <pc:docMk/>
          <pc:sldMk cId="3574096250" sldId="289"/>
        </pc:sldMkLst>
        <pc:spChg chg="mod">
          <ac:chgData name="Dharshini B" userId="9cd1859739c2af54" providerId="LiveId" clId="{1418EA21-B9D3-4ED9-AE78-C82B319EB285}" dt="2025-05-08T05:33:04.741" v="640"/>
          <ac:spMkLst>
            <pc:docMk/>
            <pc:sldMk cId="3574096250" sldId="289"/>
            <ac:spMk id="10244" creationId="{F9EDE91D-E145-D089-C3CD-D2FEC31814C1}"/>
          </ac:spMkLst>
        </pc:spChg>
        <pc:picChg chg="add mod">
          <ac:chgData name="Dharshini B" userId="9cd1859739c2af54" providerId="LiveId" clId="{1418EA21-B9D3-4ED9-AE78-C82B319EB285}" dt="2025-05-08T06:32:57.088" v="990" actId="14100"/>
          <ac:picMkLst>
            <pc:docMk/>
            <pc:sldMk cId="3574096250" sldId="289"/>
            <ac:picMk id="23" creationId="{BDA844CC-C7B2-7957-B788-2FD62F3FC544}"/>
          </ac:picMkLst>
        </pc:picChg>
        <pc:picChg chg="add mod">
          <ac:chgData name="Dharshini B" userId="9cd1859739c2af54" providerId="LiveId" clId="{1418EA21-B9D3-4ED9-AE78-C82B319EB285}" dt="2025-05-08T06:33:05.439" v="993" actId="1076"/>
          <ac:picMkLst>
            <pc:docMk/>
            <pc:sldMk cId="3574096250" sldId="289"/>
            <ac:picMk id="25" creationId="{11A42E29-D54B-CDF4-1525-E79167275772}"/>
          </ac:picMkLst>
        </pc:picChg>
        <pc:picChg chg="add mod">
          <ac:chgData name="Dharshini B" userId="9cd1859739c2af54" providerId="LiveId" clId="{1418EA21-B9D3-4ED9-AE78-C82B319EB285}" dt="2025-05-08T06:33:00.516" v="991" actId="14100"/>
          <ac:picMkLst>
            <pc:docMk/>
            <pc:sldMk cId="3574096250" sldId="289"/>
            <ac:picMk id="27" creationId="{D714FFBA-61C8-FFE9-6D77-D666162F6586}"/>
          </ac:picMkLst>
        </pc:picChg>
      </pc:sldChg>
      <pc:sldChg chg="modSp add mod">
        <pc:chgData name="Dharshini B" userId="9cd1859739c2af54" providerId="LiveId" clId="{1418EA21-B9D3-4ED9-AE78-C82B319EB285}" dt="2025-05-12T08:26:04.494" v="1164" actId="14100"/>
        <pc:sldMkLst>
          <pc:docMk/>
          <pc:sldMk cId="1488630378" sldId="290"/>
        </pc:sldMkLst>
        <pc:picChg chg="mod modCrop">
          <ac:chgData name="Dharshini B" userId="9cd1859739c2af54" providerId="LiveId" clId="{1418EA21-B9D3-4ED9-AE78-C82B319EB285}" dt="2025-05-12T08:26:01.275" v="1163" actId="1076"/>
          <ac:picMkLst>
            <pc:docMk/>
            <pc:sldMk cId="1488630378" sldId="290"/>
            <ac:picMk id="2" creationId="{ADE251F6-8198-02FE-7149-764F362BED0B}"/>
          </ac:picMkLst>
        </pc:picChg>
        <pc:picChg chg="mod">
          <ac:chgData name="Dharshini B" userId="9cd1859739c2af54" providerId="LiveId" clId="{1418EA21-B9D3-4ED9-AE78-C82B319EB285}" dt="2025-05-12T08:26:04.494" v="1164" actId="14100"/>
          <ac:picMkLst>
            <pc:docMk/>
            <pc:sldMk cId="1488630378" sldId="290"/>
            <ac:picMk id="5" creationId="{0CE3F51E-A763-37E6-CF38-EA494A2986DA}"/>
          </ac:picMkLst>
        </pc:picChg>
      </pc:sldChg>
      <pc:sldChg chg="new del">
        <pc:chgData name="Dharshini B" userId="9cd1859739c2af54" providerId="LiveId" clId="{1418EA21-B9D3-4ED9-AE78-C82B319EB285}" dt="2025-05-11T10:13:21.455" v="1034" actId="680"/>
        <pc:sldMkLst>
          <pc:docMk/>
          <pc:sldMk cId="2456436782" sldId="291"/>
        </pc:sldMkLst>
      </pc:sldChg>
      <pc:sldChg chg="modSp add mod">
        <pc:chgData name="Dharshini B" userId="9cd1859739c2af54" providerId="LiveId" clId="{1418EA21-B9D3-4ED9-AE78-C82B319EB285}" dt="2025-05-12T05:53:42.049" v="1095" actId="1076"/>
        <pc:sldMkLst>
          <pc:docMk/>
          <pc:sldMk cId="4023605731" sldId="291"/>
        </pc:sldMkLst>
        <pc:spChg chg="mod">
          <ac:chgData name="Dharshini B" userId="9cd1859739c2af54" providerId="LiveId" clId="{1418EA21-B9D3-4ED9-AE78-C82B319EB285}" dt="2025-05-12T05:53:34.607" v="1094" actId="1076"/>
          <ac:spMkLst>
            <pc:docMk/>
            <pc:sldMk cId="4023605731" sldId="291"/>
            <ac:spMk id="6" creationId="{9E99EDCE-AA02-7B30-1242-FE85B2D2C16F}"/>
          </ac:spMkLst>
        </pc:spChg>
        <pc:spChg chg="mod">
          <ac:chgData name="Dharshini B" userId="9cd1859739c2af54" providerId="LiveId" clId="{1418EA21-B9D3-4ED9-AE78-C82B319EB285}" dt="2025-05-12T05:53:42.049" v="1095" actId="1076"/>
          <ac:spMkLst>
            <pc:docMk/>
            <pc:sldMk cId="4023605731" sldId="291"/>
            <ac:spMk id="14339" creationId="{44361148-6A76-5516-5A78-5E52B9C45B2B}"/>
          </ac:spMkLst>
        </pc:spChg>
      </pc:sldChg>
      <pc:sldChg chg="delSp modSp add mod">
        <pc:chgData name="Dharshini B" userId="9cd1859739c2af54" providerId="LiveId" clId="{1418EA21-B9D3-4ED9-AE78-C82B319EB285}" dt="2025-05-12T05:54:28.341" v="1107" actId="20577"/>
        <pc:sldMkLst>
          <pc:docMk/>
          <pc:sldMk cId="879296769" sldId="292"/>
        </pc:sldMkLst>
        <pc:spChg chg="mod">
          <ac:chgData name="Dharshini B" userId="9cd1859739c2af54" providerId="LiveId" clId="{1418EA21-B9D3-4ED9-AE78-C82B319EB285}" dt="2025-05-12T05:54:28.341" v="1107" actId="20577"/>
          <ac:spMkLst>
            <pc:docMk/>
            <pc:sldMk cId="879296769" sldId="292"/>
            <ac:spMk id="6" creationId="{8D95A2BC-E4D1-ACB4-0455-41C166EDDA47}"/>
          </ac:spMkLst>
        </pc:spChg>
        <pc:spChg chg="del mod">
          <ac:chgData name="Dharshini B" userId="9cd1859739c2af54" providerId="LiveId" clId="{1418EA21-B9D3-4ED9-AE78-C82B319EB285}" dt="2025-05-12T05:53:24.669" v="1092" actId="478"/>
          <ac:spMkLst>
            <pc:docMk/>
            <pc:sldMk cId="879296769" sldId="292"/>
            <ac:spMk id="14339" creationId="{FB2442CB-E78F-DCFC-AB7A-93F9CE68C304}"/>
          </ac:spMkLst>
        </pc:spChg>
        <pc:spChg chg="del mod">
          <ac:chgData name="Dharshini B" userId="9cd1859739c2af54" providerId="LiveId" clId="{1418EA21-B9D3-4ED9-AE78-C82B319EB285}" dt="2025-05-12T05:54:14.691" v="1104" actId="478"/>
          <ac:spMkLst>
            <pc:docMk/>
            <pc:sldMk cId="879296769" sldId="292"/>
            <ac:spMk id="14340" creationId="{8BAB9A7E-C347-AE7F-DD2E-1AA1974A22E6}"/>
          </ac:spMkLst>
        </pc:spChg>
        <pc:spChg chg="del mod">
          <ac:chgData name="Dharshini B" userId="9cd1859739c2af54" providerId="LiveId" clId="{1418EA21-B9D3-4ED9-AE78-C82B319EB285}" dt="2025-05-12T05:54:08.966" v="1102" actId="478"/>
          <ac:spMkLst>
            <pc:docMk/>
            <pc:sldMk cId="879296769" sldId="292"/>
            <ac:spMk id="14341" creationId="{225C8CB9-AA31-81FD-95BB-22F79CD8D8FF}"/>
          </ac:spMkLst>
        </pc:spChg>
        <pc:spChg chg="del mod">
          <ac:chgData name="Dharshini B" userId="9cd1859739c2af54" providerId="LiveId" clId="{1418EA21-B9D3-4ED9-AE78-C82B319EB285}" dt="2025-05-12T05:54:24.360" v="1106" actId="478"/>
          <ac:spMkLst>
            <pc:docMk/>
            <pc:sldMk cId="879296769" sldId="292"/>
            <ac:spMk id="14342" creationId="{5067CBBC-C6EF-13F4-6B80-210F27E1DC49}"/>
          </ac:spMkLst>
        </pc:spChg>
      </pc:sldChg>
    </pc:docChg>
  </pc:docChgLst>
  <pc:docChgLst>
    <pc:chgData name="DHAYALAN MURUGANANDHAM" userId="2feda94eb1401e0b" providerId="LiveId" clId="{C53DB925-EEF6-4A51-858F-6E53D5C3DB4A}"/>
    <pc:docChg chg="undo custSel delSld modSld">
      <pc:chgData name="DHAYALAN MURUGANANDHAM" userId="2feda94eb1401e0b" providerId="LiveId" clId="{C53DB925-EEF6-4A51-858F-6E53D5C3DB4A}" dt="2025-04-24T18:51:52.942" v="145" actId="1076"/>
      <pc:docMkLst>
        <pc:docMk/>
      </pc:docMkLst>
      <pc:sldChg chg="addSp delSp modSp mod">
        <pc:chgData name="DHAYALAN MURUGANANDHAM" userId="2feda94eb1401e0b" providerId="LiveId" clId="{C53DB925-EEF6-4A51-858F-6E53D5C3DB4A}" dt="2025-04-24T18:51:52.942" v="145" actId="1076"/>
        <pc:sldMkLst>
          <pc:docMk/>
          <pc:sldMk cId="0" sldId="256"/>
        </pc:sldMkLst>
        <pc:spChg chg="add mod">
          <ac:chgData name="DHAYALAN MURUGANANDHAM" userId="2feda94eb1401e0b" providerId="LiveId" clId="{C53DB925-EEF6-4A51-858F-6E53D5C3DB4A}" dt="2025-04-24T18:51:52.942" v="145" actId="1076"/>
          <ac:spMkLst>
            <pc:docMk/>
            <pc:sldMk cId="0" sldId="256"/>
            <ac:spMk id="2" creationId="{8CCEFBB0-C492-FFB4-FB04-B5C3C4ECF582}"/>
          </ac:spMkLst>
        </pc:spChg>
        <pc:spChg chg="add del mod">
          <ac:chgData name="DHAYALAN MURUGANANDHAM" userId="2feda94eb1401e0b" providerId="LiveId" clId="{C53DB925-EEF6-4A51-858F-6E53D5C3DB4A}" dt="2025-04-24T18:51:41.352" v="144" actId="1076"/>
          <ac:spMkLst>
            <pc:docMk/>
            <pc:sldMk cId="0" sldId="256"/>
            <ac:spMk id="13" creationId="{821FE224-3012-BB1B-02D8-FDA28165DDBE}"/>
          </ac:spMkLst>
        </pc:spChg>
        <pc:spChg chg="mod">
          <ac:chgData name="DHAYALAN MURUGANANDHAM" userId="2feda94eb1401e0b" providerId="LiveId" clId="{C53DB925-EEF6-4A51-858F-6E53D5C3DB4A}" dt="2025-04-24T18:41:42.418" v="3" actId="20577"/>
          <ac:spMkLst>
            <pc:docMk/>
            <pc:sldMk cId="0" sldId="256"/>
            <ac:spMk id="3081" creationId="{8DDA06F4-C390-F503-D803-15A2BE550A82}"/>
          </ac:spMkLst>
        </pc:spChg>
      </pc:sldChg>
      <pc:sldChg chg="modSp mod">
        <pc:chgData name="DHAYALAN MURUGANANDHAM" userId="2feda94eb1401e0b" providerId="LiveId" clId="{C53DB925-EEF6-4A51-858F-6E53D5C3DB4A}" dt="2025-04-24T18:41:49.503" v="7" actId="20577"/>
        <pc:sldMkLst>
          <pc:docMk/>
          <pc:sldMk cId="0" sldId="257"/>
        </pc:sldMkLst>
        <pc:spChg chg="mod">
          <ac:chgData name="DHAYALAN MURUGANANDHAM" userId="2feda94eb1401e0b" providerId="LiveId" clId="{C53DB925-EEF6-4A51-858F-6E53D5C3DB4A}" dt="2025-04-24T18:41:49.503" v="7" actId="20577"/>
          <ac:spMkLst>
            <pc:docMk/>
            <pc:sldMk cId="0" sldId="257"/>
            <ac:spMk id="4099" creationId="{BC130B64-401A-3888-1DC6-F821582F2DF3}"/>
          </ac:spMkLst>
        </pc:spChg>
      </pc:sldChg>
      <pc:sldChg chg="modSp mod">
        <pc:chgData name="DHAYALAN MURUGANANDHAM" userId="2feda94eb1401e0b" providerId="LiveId" clId="{C53DB925-EEF6-4A51-858F-6E53D5C3DB4A}" dt="2025-04-24T18:49:05.701" v="102" actId="20577"/>
        <pc:sldMkLst>
          <pc:docMk/>
          <pc:sldMk cId="0" sldId="258"/>
        </pc:sldMkLst>
        <pc:spChg chg="mod">
          <ac:chgData name="DHAYALAN MURUGANANDHAM" userId="2feda94eb1401e0b" providerId="LiveId" clId="{C53DB925-EEF6-4A51-858F-6E53D5C3DB4A}" dt="2025-04-24T18:48:02.288" v="97" actId="33524"/>
          <ac:spMkLst>
            <pc:docMk/>
            <pc:sldMk cId="0" sldId="258"/>
            <ac:spMk id="5124" creationId="{0EABC674-6612-C105-05C7-69E6C653133B}"/>
          </ac:spMkLst>
        </pc:spChg>
        <pc:spChg chg="mod">
          <ac:chgData name="DHAYALAN MURUGANANDHAM" userId="2feda94eb1401e0b" providerId="LiveId" clId="{C53DB925-EEF6-4A51-858F-6E53D5C3DB4A}" dt="2025-04-24T18:49:05.701" v="102" actId="20577"/>
          <ac:spMkLst>
            <pc:docMk/>
            <pc:sldMk cId="0" sldId="258"/>
            <ac:spMk id="7173" creationId="{AB3E7AE8-C84F-3E9E-458D-C91EC5545C3A}"/>
          </ac:spMkLst>
        </pc:spChg>
      </pc:sldChg>
      <pc:sldChg chg="modSp mod">
        <pc:chgData name="DHAYALAN MURUGANANDHAM" userId="2feda94eb1401e0b" providerId="LiveId" clId="{C53DB925-EEF6-4A51-858F-6E53D5C3DB4A}" dt="2025-04-24T18:46:22.342" v="88" actId="20577"/>
        <pc:sldMkLst>
          <pc:docMk/>
          <pc:sldMk cId="0" sldId="261"/>
        </pc:sldMkLst>
      </pc:sldChg>
      <pc:sldChg chg="modSp mod">
        <pc:chgData name="DHAYALAN MURUGANANDHAM" userId="2feda94eb1401e0b" providerId="LiveId" clId="{C53DB925-EEF6-4A51-858F-6E53D5C3DB4A}" dt="2025-04-24T18:43:54.665" v="44" actId="20577"/>
        <pc:sldMkLst>
          <pc:docMk/>
          <pc:sldMk cId="0" sldId="266"/>
        </pc:sldMkLst>
      </pc:sldChg>
      <pc:sldChg chg="modSp mod">
        <pc:chgData name="DHAYALAN MURUGANANDHAM" userId="2feda94eb1401e0b" providerId="LiveId" clId="{C53DB925-EEF6-4A51-858F-6E53D5C3DB4A}" dt="2025-04-24T18:46:42.678" v="96" actId="20577"/>
        <pc:sldMkLst>
          <pc:docMk/>
          <pc:sldMk cId="0" sldId="267"/>
        </pc:sldMkLst>
      </pc:sldChg>
      <pc:sldChg chg="modSp mod">
        <pc:chgData name="DHAYALAN MURUGANANDHAM" userId="2feda94eb1401e0b" providerId="LiveId" clId="{C53DB925-EEF6-4A51-858F-6E53D5C3DB4A}" dt="2025-04-24T18:42:05.411" v="15" actId="20577"/>
        <pc:sldMkLst>
          <pc:docMk/>
          <pc:sldMk cId="0" sldId="268"/>
        </pc:sldMkLst>
        <pc:spChg chg="mod">
          <ac:chgData name="DHAYALAN MURUGANANDHAM" userId="2feda94eb1401e0b" providerId="LiveId" clId="{C53DB925-EEF6-4A51-858F-6E53D5C3DB4A}" dt="2025-04-24T18:42:05.411" v="15" actId="20577"/>
          <ac:spMkLst>
            <pc:docMk/>
            <pc:sldMk cId="0" sldId="268"/>
            <ac:spMk id="6149" creationId="{79D17AEE-88B5-2FB3-D64F-7D53A7BC650A}"/>
          </ac:spMkLst>
        </pc:spChg>
      </pc:sldChg>
      <pc:sldChg chg="modSp mod">
        <pc:chgData name="DHAYALAN MURUGANANDHAM" userId="2feda94eb1401e0b" providerId="LiveId" clId="{C53DB925-EEF6-4A51-858F-6E53D5C3DB4A}" dt="2025-04-24T18:41:58.281" v="11" actId="20577"/>
        <pc:sldMkLst>
          <pc:docMk/>
          <pc:sldMk cId="0" sldId="269"/>
        </pc:sldMkLst>
        <pc:spChg chg="mod">
          <ac:chgData name="DHAYALAN MURUGANANDHAM" userId="2feda94eb1401e0b" providerId="LiveId" clId="{C53DB925-EEF6-4A51-858F-6E53D5C3DB4A}" dt="2025-04-24T18:41:58.281" v="11" actId="20577"/>
          <ac:spMkLst>
            <pc:docMk/>
            <pc:sldMk cId="0" sldId="269"/>
            <ac:spMk id="5124" creationId="{5F4F6A2D-FA6E-F775-B9AD-9BAD21DDDBD7}"/>
          </ac:spMkLst>
        </pc:spChg>
      </pc:sldChg>
      <pc:sldChg chg="modSp mod">
        <pc:chgData name="DHAYALAN MURUGANANDHAM" userId="2feda94eb1401e0b" providerId="LiveId" clId="{C53DB925-EEF6-4A51-858F-6E53D5C3DB4A}" dt="2025-04-24T18:44:32.762" v="57" actId="20577"/>
        <pc:sldMkLst>
          <pc:docMk/>
          <pc:sldMk cId="0" sldId="270"/>
        </pc:sldMkLst>
        <pc:spChg chg="mod">
          <ac:chgData name="DHAYALAN MURUGANANDHAM" userId="2feda94eb1401e0b" providerId="LiveId" clId="{C53DB925-EEF6-4A51-858F-6E53D5C3DB4A}" dt="2025-04-24T18:44:32.762" v="57" actId="20577"/>
          <ac:spMkLst>
            <pc:docMk/>
            <pc:sldMk cId="0" sldId="270"/>
            <ac:spMk id="11268" creationId="{D9F68E58-3507-7AC8-AB13-7ADA2D11E8AA}"/>
          </ac:spMkLst>
        </pc:spChg>
      </pc:sldChg>
      <pc:sldChg chg="modSp mod">
        <pc:chgData name="DHAYALAN MURUGANANDHAM" userId="2feda94eb1401e0b" providerId="LiveId" clId="{C53DB925-EEF6-4A51-858F-6E53D5C3DB4A}" dt="2025-04-24T18:45:16.553" v="64" actId="20577"/>
        <pc:sldMkLst>
          <pc:docMk/>
          <pc:sldMk cId="2969079175" sldId="273"/>
        </pc:sldMkLst>
      </pc:sldChg>
      <pc:sldChg chg="modSp mod">
        <pc:chgData name="DHAYALAN MURUGANANDHAM" userId="2feda94eb1401e0b" providerId="LiveId" clId="{C53DB925-EEF6-4A51-858F-6E53D5C3DB4A}" dt="2025-04-24T18:45:54.344" v="73" actId="20577"/>
        <pc:sldMkLst>
          <pc:docMk/>
          <pc:sldMk cId="3321562844" sldId="274"/>
        </pc:sldMkLst>
        <pc:spChg chg="mod">
          <ac:chgData name="DHAYALAN MURUGANANDHAM" userId="2feda94eb1401e0b" providerId="LiveId" clId="{C53DB925-EEF6-4A51-858F-6E53D5C3DB4A}" dt="2025-04-24T18:45:43.158" v="68" actId="20577"/>
          <ac:spMkLst>
            <pc:docMk/>
            <pc:sldMk cId="3321562844" sldId="274"/>
            <ac:spMk id="6" creationId="{FD3EF5B6-637B-0AF1-7FE8-DB96820707A8}"/>
          </ac:spMkLst>
        </pc:spChg>
        <pc:spChg chg="mod">
          <ac:chgData name="DHAYALAN MURUGANANDHAM" userId="2feda94eb1401e0b" providerId="LiveId" clId="{C53DB925-EEF6-4A51-858F-6E53D5C3DB4A}" dt="2025-04-24T18:45:54.344" v="73" actId="20577"/>
          <ac:spMkLst>
            <pc:docMk/>
            <pc:sldMk cId="3321562844" sldId="274"/>
            <ac:spMk id="14340" creationId="{8DDBF328-CB1C-DAD8-B6F2-59B77A206996}"/>
          </ac:spMkLst>
        </pc:spChg>
      </pc:sldChg>
      <pc:sldChg chg="modSp mod">
        <pc:chgData name="DHAYALAN MURUGANANDHAM" userId="2feda94eb1401e0b" providerId="LiveId" clId="{C53DB925-EEF6-4A51-858F-6E53D5C3DB4A}" dt="2025-04-24T18:46:04.626" v="78" actId="20577"/>
        <pc:sldMkLst>
          <pc:docMk/>
          <pc:sldMk cId="186268140" sldId="275"/>
        </pc:sldMkLst>
      </pc:sldChg>
      <pc:sldChg chg="del">
        <pc:chgData name="DHAYALAN MURUGANANDHAM" userId="2feda94eb1401e0b" providerId="LiveId" clId="{C53DB925-EEF6-4A51-858F-6E53D5C3DB4A}" dt="2025-04-24T18:44:12.352" v="49" actId="2696"/>
        <pc:sldMkLst>
          <pc:docMk/>
          <pc:sldMk cId="2415201196" sldId="276"/>
        </pc:sldMkLst>
      </pc:sldChg>
      <pc:sldChg chg="modSp mod">
        <pc:chgData name="DHAYALAN MURUGANANDHAM" userId="2feda94eb1401e0b" providerId="LiveId" clId="{C53DB925-EEF6-4A51-858F-6E53D5C3DB4A}" dt="2025-04-24T18:44:04.053" v="48" actId="20577"/>
        <pc:sldMkLst>
          <pc:docMk/>
          <pc:sldMk cId="3915720651" sldId="277"/>
        </pc:sldMkLst>
        <pc:spChg chg="mod">
          <ac:chgData name="DHAYALAN MURUGANANDHAM" userId="2feda94eb1401e0b" providerId="LiveId" clId="{C53DB925-EEF6-4A51-858F-6E53D5C3DB4A}" dt="2025-04-24T18:44:04.053" v="48" actId="20577"/>
          <ac:spMkLst>
            <pc:docMk/>
            <pc:sldMk cId="3915720651" sldId="277"/>
            <ac:spMk id="10244" creationId="{E9E59406-2838-893C-42E4-28C814B6BABA}"/>
          </ac:spMkLst>
        </pc:spChg>
      </pc:sldChg>
      <pc:sldChg chg="modSp mod">
        <pc:chgData name="DHAYALAN MURUGANANDHAM" userId="2feda94eb1401e0b" providerId="LiveId" clId="{C53DB925-EEF6-4A51-858F-6E53D5C3DB4A}" dt="2025-04-24T18:43:08.096" v="24" actId="20577"/>
        <pc:sldMkLst>
          <pc:docMk/>
          <pc:sldMk cId="1524772143" sldId="278"/>
        </pc:sldMkLst>
        <pc:spChg chg="mod">
          <ac:chgData name="DHAYALAN MURUGANANDHAM" userId="2feda94eb1401e0b" providerId="LiveId" clId="{C53DB925-EEF6-4A51-858F-6E53D5C3DB4A}" dt="2025-04-24T18:43:08.096" v="24" actId="20577"/>
          <ac:spMkLst>
            <pc:docMk/>
            <pc:sldMk cId="1524772143" sldId="278"/>
            <ac:spMk id="7173" creationId="{E0F4B869-A3A4-1034-D15F-B87AA547B267}"/>
          </ac:spMkLst>
        </pc:spChg>
      </pc:sldChg>
      <pc:sldChg chg="modSp mod">
        <pc:chgData name="DHAYALAN MURUGANANDHAM" userId="2feda94eb1401e0b" providerId="LiveId" clId="{C53DB925-EEF6-4A51-858F-6E53D5C3DB4A}" dt="2025-04-24T18:43:34.864" v="36" actId="20577"/>
        <pc:sldMkLst>
          <pc:docMk/>
          <pc:sldMk cId="542043905" sldId="279"/>
        </pc:sldMkLst>
        <pc:spChg chg="mod">
          <ac:chgData name="DHAYALAN MURUGANANDHAM" userId="2feda94eb1401e0b" providerId="LiveId" clId="{C53DB925-EEF6-4A51-858F-6E53D5C3DB4A}" dt="2025-04-24T18:43:34.864" v="36" actId="20577"/>
          <ac:spMkLst>
            <pc:docMk/>
            <pc:sldMk cId="542043905" sldId="279"/>
            <ac:spMk id="7173" creationId="{149E03F7-089E-3561-222A-E571E415DD5E}"/>
          </ac:spMkLst>
        </pc:spChg>
      </pc:sldChg>
      <pc:sldChg chg="modSp mod">
        <pc:chgData name="DHAYALAN MURUGANANDHAM" userId="2feda94eb1401e0b" providerId="LiveId" clId="{C53DB925-EEF6-4A51-858F-6E53D5C3DB4A}" dt="2025-04-24T18:43:18.266" v="28" actId="20577"/>
        <pc:sldMkLst>
          <pc:docMk/>
          <pc:sldMk cId="3126343613" sldId="280"/>
        </pc:sldMkLst>
        <pc:spChg chg="mod">
          <ac:chgData name="DHAYALAN MURUGANANDHAM" userId="2feda94eb1401e0b" providerId="LiveId" clId="{C53DB925-EEF6-4A51-858F-6E53D5C3DB4A}" dt="2025-04-24T18:43:18.266" v="28" actId="20577"/>
          <ac:spMkLst>
            <pc:docMk/>
            <pc:sldMk cId="3126343613" sldId="280"/>
            <ac:spMk id="7173" creationId="{DCD80116-1ECC-8386-E31E-680EF20770E0}"/>
          </ac:spMkLst>
        </pc:spChg>
      </pc:sldChg>
      <pc:sldChg chg="modSp mod">
        <pc:chgData name="DHAYALAN MURUGANANDHAM" userId="2feda94eb1401e0b" providerId="LiveId" clId="{C53DB925-EEF6-4A51-858F-6E53D5C3DB4A}" dt="2025-04-24T18:46:31.761" v="92" actId="20577"/>
        <pc:sldMkLst>
          <pc:docMk/>
          <pc:sldMk cId="2450161400" sldId="281"/>
        </pc:sldMkLst>
      </pc:sldChg>
      <pc:sldChg chg="modSp mod">
        <pc:chgData name="DHAYALAN MURUGANANDHAM" userId="2feda94eb1401e0b" providerId="LiveId" clId="{C53DB925-EEF6-4A51-858F-6E53D5C3DB4A}" dt="2025-04-24T18:43:43.435" v="40" actId="20577"/>
        <pc:sldMkLst>
          <pc:docMk/>
          <pc:sldMk cId="2110596600" sldId="282"/>
        </pc:sldMkLst>
        <pc:spChg chg="mod">
          <ac:chgData name="DHAYALAN MURUGANANDHAM" userId="2feda94eb1401e0b" providerId="LiveId" clId="{C53DB925-EEF6-4A51-858F-6E53D5C3DB4A}" dt="2025-04-24T18:43:43.435" v="40" actId="20577"/>
          <ac:spMkLst>
            <pc:docMk/>
            <pc:sldMk cId="2110596600" sldId="282"/>
            <ac:spMk id="7173" creationId="{0AE43D4D-635D-23A7-9BC8-656E8FA9CA85}"/>
          </ac:spMkLst>
        </pc:spChg>
      </pc:sldChg>
      <pc:sldChg chg="modSp mod">
        <pc:chgData name="DHAYALAN MURUGANANDHAM" userId="2feda94eb1401e0b" providerId="LiveId" clId="{C53DB925-EEF6-4A51-858F-6E53D5C3DB4A}" dt="2025-04-24T18:44:20.876" v="53" actId="20577"/>
        <pc:sldMkLst>
          <pc:docMk/>
          <pc:sldMk cId="3776077902" sldId="283"/>
        </pc:sldMkLst>
        <pc:spChg chg="mod">
          <ac:chgData name="DHAYALAN MURUGANANDHAM" userId="2feda94eb1401e0b" providerId="LiveId" clId="{C53DB925-EEF6-4A51-858F-6E53D5C3DB4A}" dt="2025-04-24T18:44:20.876" v="53" actId="20577"/>
          <ac:spMkLst>
            <pc:docMk/>
            <pc:sldMk cId="3776077902" sldId="283"/>
            <ac:spMk id="10244" creationId="{A2C10032-B87F-839D-292A-7CC430876DA0}"/>
          </ac:spMkLst>
        </pc:spChg>
      </pc:sldChg>
      <pc:sldChg chg="modSp mod">
        <pc:chgData name="DHAYALAN MURUGANANDHAM" userId="2feda94eb1401e0b" providerId="LiveId" clId="{C53DB925-EEF6-4A51-858F-6E53D5C3DB4A}" dt="2025-04-24T18:43:24.534" v="32" actId="20577"/>
        <pc:sldMkLst>
          <pc:docMk/>
          <pc:sldMk cId="3092935510"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ED39C1-637F-707F-A54E-00132F43552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EA1DA508-36CE-F83B-B0C8-C88E064012D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3830632-BEBE-4C89-8244-54E7CF1B55FA}" type="datetimeFigureOut">
              <a:rPr lang="en-US"/>
              <a:pPr>
                <a:defRPr/>
              </a:pPr>
              <a:t>5/12/2025</a:t>
            </a:fld>
            <a:endParaRPr lang="en-US"/>
          </a:p>
        </p:txBody>
      </p:sp>
      <p:sp>
        <p:nvSpPr>
          <p:cNvPr id="4" name="Slide Image Placeholder 3">
            <a:extLst>
              <a:ext uri="{FF2B5EF4-FFF2-40B4-BE49-F238E27FC236}">
                <a16:creationId xmlns:a16="http://schemas.microsoft.com/office/drawing/2014/main" id="{433039AD-1F3D-A37B-33C7-8EA7D0D0E30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DFA9835-E233-11A5-87EC-B3682210182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1FB1730-389B-D749-D390-A9621993032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6287D6D0-F30C-103F-639E-F807ED89CD3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50D5833D-0E0E-4E96-A2A9-C6B040305D2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0D5833D-0E0E-4E96-A2A9-C6B040305D2D}" type="slidenum">
              <a:rPr lang="en-US" altLang="en-US" smtClean="0"/>
              <a:pPr>
                <a:defRPr/>
              </a:pPr>
              <a:t>1</a:t>
            </a:fld>
            <a:endParaRPr lang="en-US" altLang="en-US"/>
          </a:p>
        </p:txBody>
      </p:sp>
    </p:spTree>
    <p:extLst>
      <p:ext uri="{BB962C8B-B14F-4D97-AF65-F5344CB8AC3E}">
        <p14:creationId xmlns:p14="http://schemas.microsoft.com/office/powerpoint/2010/main" val="3739321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7F1F8-014A-DB93-2920-F428358F2C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B37418-6C45-BFD4-76C2-50706058B0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5D3830-049E-E0E0-D586-387DF41F5A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D0525D-19D5-D7DC-620A-1E1A600DB4E2}"/>
              </a:ext>
            </a:extLst>
          </p:cNvPr>
          <p:cNvSpPr>
            <a:spLocks noGrp="1"/>
          </p:cNvSpPr>
          <p:nvPr>
            <p:ph type="sldNum" sz="quarter" idx="5"/>
          </p:nvPr>
        </p:nvSpPr>
        <p:spPr/>
        <p:txBody>
          <a:bodyPr/>
          <a:lstStyle/>
          <a:p>
            <a:pPr>
              <a:defRPr/>
            </a:pPr>
            <a:fld id="{50D5833D-0E0E-4E96-A2A9-C6B040305D2D}" type="slidenum">
              <a:rPr lang="en-US" altLang="en-US" smtClean="0"/>
              <a:pPr>
                <a:defRPr/>
              </a:pPr>
              <a:t>16</a:t>
            </a:fld>
            <a:endParaRPr lang="en-US" altLang="en-US"/>
          </a:p>
        </p:txBody>
      </p:sp>
    </p:spTree>
    <p:extLst>
      <p:ext uri="{BB962C8B-B14F-4D97-AF65-F5344CB8AC3E}">
        <p14:creationId xmlns:p14="http://schemas.microsoft.com/office/powerpoint/2010/main" val="1147567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161CA-06F1-8C1E-E277-9CDB2F7DF5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4F81CE-D1C1-D7D3-4A71-EE2D23CE5F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D5C003-C291-D638-DC40-C7B849A32D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EE66D5-ADB7-31CB-A8CD-B9F811ED2640}"/>
              </a:ext>
            </a:extLst>
          </p:cNvPr>
          <p:cNvSpPr>
            <a:spLocks noGrp="1"/>
          </p:cNvSpPr>
          <p:nvPr>
            <p:ph type="sldNum" sz="quarter" idx="5"/>
          </p:nvPr>
        </p:nvSpPr>
        <p:spPr/>
        <p:txBody>
          <a:bodyPr/>
          <a:lstStyle/>
          <a:p>
            <a:pPr>
              <a:defRPr/>
            </a:pPr>
            <a:fld id="{50D5833D-0E0E-4E96-A2A9-C6B040305D2D}" type="slidenum">
              <a:rPr lang="en-US" altLang="en-US" smtClean="0"/>
              <a:pPr>
                <a:defRPr/>
              </a:pPr>
              <a:t>18</a:t>
            </a:fld>
            <a:endParaRPr lang="en-US" altLang="en-US"/>
          </a:p>
        </p:txBody>
      </p:sp>
    </p:spTree>
    <p:extLst>
      <p:ext uri="{BB962C8B-B14F-4D97-AF65-F5344CB8AC3E}">
        <p14:creationId xmlns:p14="http://schemas.microsoft.com/office/powerpoint/2010/main" val="4179912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64C07-BE13-E667-B65F-16C523BEDB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5A480E-12FF-8C05-8D5A-38F94A3E34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894D74-4E8E-6730-C00A-505A16B723C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978FE5-0B11-98A3-FE52-D557FD405BA0}"/>
              </a:ext>
            </a:extLst>
          </p:cNvPr>
          <p:cNvSpPr>
            <a:spLocks noGrp="1"/>
          </p:cNvSpPr>
          <p:nvPr>
            <p:ph type="sldNum" sz="quarter" idx="5"/>
          </p:nvPr>
        </p:nvSpPr>
        <p:spPr/>
        <p:txBody>
          <a:bodyPr/>
          <a:lstStyle/>
          <a:p>
            <a:pPr>
              <a:defRPr/>
            </a:pPr>
            <a:fld id="{50D5833D-0E0E-4E96-A2A9-C6B040305D2D}" type="slidenum">
              <a:rPr lang="en-US" altLang="en-US" smtClean="0"/>
              <a:pPr>
                <a:defRPr/>
              </a:pPr>
              <a:t>20</a:t>
            </a:fld>
            <a:endParaRPr lang="en-US" altLang="en-US"/>
          </a:p>
        </p:txBody>
      </p:sp>
    </p:spTree>
    <p:extLst>
      <p:ext uri="{BB962C8B-B14F-4D97-AF65-F5344CB8AC3E}">
        <p14:creationId xmlns:p14="http://schemas.microsoft.com/office/powerpoint/2010/main" val="133385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88930-8A88-B93C-FC6D-8C32C20922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7EA95F-730F-F0A6-ECE0-63450D0530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5BFF63-196A-FBD5-DDFF-AB945088D3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1B110A-0A7F-F56E-6A72-B4DAC9217730}"/>
              </a:ext>
            </a:extLst>
          </p:cNvPr>
          <p:cNvSpPr>
            <a:spLocks noGrp="1"/>
          </p:cNvSpPr>
          <p:nvPr>
            <p:ph type="sldNum" sz="quarter" idx="5"/>
          </p:nvPr>
        </p:nvSpPr>
        <p:spPr/>
        <p:txBody>
          <a:bodyPr/>
          <a:lstStyle/>
          <a:p>
            <a:pPr>
              <a:defRPr/>
            </a:pPr>
            <a:fld id="{50D5833D-0E0E-4E96-A2A9-C6B040305D2D}" type="slidenum">
              <a:rPr lang="en-US" altLang="en-US" smtClean="0"/>
              <a:pPr>
                <a:defRPr/>
              </a:pPr>
              <a:t>21</a:t>
            </a:fld>
            <a:endParaRPr lang="en-US" altLang="en-US"/>
          </a:p>
        </p:txBody>
      </p:sp>
    </p:spTree>
    <p:extLst>
      <p:ext uri="{BB962C8B-B14F-4D97-AF65-F5344CB8AC3E}">
        <p14:creationId xmlns:p14="http://schemas.microsoft.com/office/powerpoint/2010/main" val="2536893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EE6AF-DC0C-F7B2-EDF2-5A7B82758F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89F81B-0865-70F1-1EAA-16DBD05B17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001255-8D75-63DE-3B68-5C4B675279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3CC7DD-BCDE-1BF7-96F5-7816F3209681}"/>
              </a:ext>
            </a:extLst>
          </p:cNvPr>
          <p:cNvSpPr>
            <a:spLocks noGrp="1"/>
          </p:cNvSpPr>
          <p:nvPr>
            <p:ph type="sldNum" sz="quarter" idx="5"/>
          </p:nvPr>
        </p:nvSpPr>
        <p:spPr/>
        <p:txBody>
          <a:bodyPr/>
          <a:lstStyle/>
          <a:p>
            <a:pPr>
              <a:defRPr/>
            </a:pPr>
            <a:fld id="{50D5833D-0E0E-4E96-A2A9-C6B040305D2D}" type="slidenum">
              <a:rPr lang="en-US" altLang="en-US" smtClean="0"/>
              <a:pPr>
                <a:defRPr/>
              </a:pPr>
              <a:t>22</a:t>
            </a:fld>
            <a:endParaRPr lang="en-US" altLang="en-US"/>
          </a:p>
        </p:txBody>
      </p:sp>
    </p:spTree>
    <p:extLst>
      <p:ext uri="{BB962C8B-B14F-4D97-AF65-F5344CB8AC3E}">
        <p14:creationId xmlns:p14="http://schemas.microsoft.com/office/powerpoint/2010/main" val="95001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0D5833D-0E0E-4E96-A2A9-C6B040305D2D}" type="slidenum">
              <a:rPr lang="en-US" altLang="en-US" smtClean="0"/>
              <a:pPr>
                <a:defRPr/>
              </a:pPr>
              <a:t>5</a:t>
            </a:fld>
            <a:endParaRPr lang="en-US" altLang="en-US"/>
          </a:p>
        </p:txBody>
      </p:sp>
    </p:spTree>
    <p:extLst>
      <p:ext uri="{BB962C8B-B14F-4D97-AF65-F5344CB8AC3E}">
        <p14:creationId xmlns:p14="http://schemas.microsoft.com/office/powerpoint/2010/main" val="904976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0D5833D-0E0E-4E96-A2A9-C6B040305D2D}" type="slidenum">
              <a:rPr lang="en-US" altLang="en-US" smtClean="0"/>
              <a:pPr>
                <a:defRPr/>
              </a:pPr>
              <a:t>7</a:t>
            </a:fld>
            <a:endParaRPr lang="en-US" altLang="en-US"/>
          </a:p>
        </p:txBody>
      </p:sp>
    </p:spTree>
    <p:extLst>
      <p:ext uri="{BB962C8B-B14F-4D97-AF65-F5344CB8AC3E}">
        <p14:creationId xmlns:p14="http://schemas.microsoft.com/office/powerpoint/2010/main" val="1111403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0D5833D-0E0E-4E96-A2A9-C6B040305D2D}" type="slidenum">
              <a:rPr lang="en-US" altLang="en-US" smtClean="0"/>
              <a:pPr>
                <a:defRPr/>
              </a:pPr>
              <a:t>10</a:t>
            </a:fld>
            <a:endParaRPr lang="en-US" altLang="en-US"/>
          </a:p>
        </p:txBody>
      </p:sp>
    </p:spTree>
    <p:extLst>
      <p:ext uri="{BB962C8B-B14F-4D97-AF65-F5344CB8AC3E}">
        <p14:creationId xmlns:p14="http://schemas.microsoft.com/office/powerpoint/2010/main" val="3233394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0D5833D-0E0E-4E96-A2A9-C6B040305D2D}" type="slidenum">
              <a:rPr lang="en-US" altLang="en-US" smtClean="0"/>
              <a:pPr>
                <a:defRPr/>
              </a:pPr>
              <a:t>11</a:t>
            </a:fld>
            <a:endParaRPr lang="en-US" altLang="en-US"/>
          </a:p>
        </p:txBody>
      </p:sp>
    </p:spTree>
    <p:extLst>
      <p:ext uri="{BB962C8B-B14F-4D97-AF65-F5344CB8AC3E}">
        <p14:creationId xmlns:p14="http://schemas.microsoft.com/office/powerpoint/2010/main" val="729045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F4700-4599-7B60-27B2-EC1E730887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66FB8F-94DF-A5BC-16CB-F6C17B5FAE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A86EBA-CE69-376A-7D7E-B98871082B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57063E-AE4D-7731-C16C-60CB3FEAEBC1}"/>
              </a:ext>
            </a:extLst>
          </p:cNvPr>
          <p:cNvSpPr>
            <a:spLocks noGrp="1"/>
          </p:cNvSpPr>
          <p:nvPr>
            <p:ph type="sldNum" sz="quarter" idx="5"/>
          </p:nvPr>
        </p:nvSpPr>
        <p:spPr/>
        <p:txBody>
          <a:bodyPr/>
          <a:lstStyle/>
          <a:p>
            <a:pPr>
              <a:defRPr/>
            </a:pPr>
            <a:fld id="{50D5833D-0E0E-4E96-A2A9-C6B040305D2D}" type="slidenum">
              <a:rPr lang="en-US" altLang="en-US" smtClean="0"/>
              <a:pPr>
                <a:defRPr/>
              </a:pPr>
              <a:t>12</a:t>
            </a:fld>
            <a:endParaRPr lang="en-US" altLang="en-US"/>
          </a:p>
        </p:txBody>
      </p:sp>
    </p:spTree>
    <p:extLst>
      <p:ext uri="{BB962C8B-B14F-4D97-AF65-F5344CB8AC3E}">
        <p14:creationId xmlns:p14="http://schemas.microsoft.com/office/powerpoint/2010/main" val="2162591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0D5833D-0E0E-4E96-A2A9-C6B040305D2D}" type="slidenum">
              <a:rPr lang="en-US" altLang="en-US" smtClean="0"/>
              <a:pPr>
                <a:defRPr/>
              </a:pPr>
              <a:t>13</a:t>
            </a:fld>
            <a:endParaRPr lang="en-US" altLang="en-US"/>
          </a:p>
        </p:txBody>
      </p:sp>
    </p:spTree>
    <p:extLst>
      <p:ext uri="{BB962C8B-B14F-4D97-AF65-F5344CB8AC3E}">
        <p14:creationId xmlns:p14="http://schemas.microsoft.com/office/powerpoint/2010/main" val="3839701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0D5833D-0E0E-4E96-A2A9-C6B040305D2D}" type="slidenum">
              <a:rPr lang="en-US" altLang="en-US" smtClean="0"/>
              <a:pPr>
                <a:defRPr/>
              </a:pPr>
              <a:t>14</a:t>
            </a:fld>
            <a:endParaRPr lang="en-US" altLang="en-US"/>
          </a:p>
        </p:txBody>
      </p:sp>
    </p:spTree>
    <p:extLst>
      <p:ext uri="{BB962C8B-B14F-4D97-AF65-F5344CB8AC3E}">
        <p14:creationId xmlns:p14="http://schemas.microsoft.com/office/powerpoint/2010/main" val="1980318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7EB536-CFE1-4969-C5E0-732CE4DF69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895E29-733D-ABC6-97E9-4C3A7788D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B8174D-14A2-9586-BF38-DDAF3A47AE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248480-2741-BF4F-FB25-C34639F90D91}"/>
              </a:ext>
            </a:extLst>
          </p:cNvPr>
          <p:cNvSpPr>
            <a:spLocks noGrp="1"/>
          </p:cNvSpPr>
          <p:nvPr>
            <p:ph type="sldNum" sz="quarter" idx="5"/>
          </p:nvPr>
        </p:nvSpPr>
        <p:spPr/>
        <p:txBody>
          <a:bodyPr/>
          <a:lstStyle/>
          <a:p>
            <a:pPr>
              <a:defRPr/>
            </a:pPr>
            <a:fld id="{50D5833D-0E0E-4E96-A2A9-C6B040305D2D}" type="slidenum">
              <a:rPr lang="en-US" altLang="en-US" smtClean="0"/>
              <a:pPr>
                <a:defRPr/>
              </a:pPr>
              <a:t>15</a:t>
            </a:fld>
            <a:endParaRPr lang="en-US" altLang="en-US"/>
          </a:p>
        </p:txBody>
      </p:sp>
    </p:spTree>
    <p:extLst>
      <p:ext uri="{BB962C8B-B14F-4D97-AF65-F5344CB8AC3E}">
        <p14:creationId xmlns:p14="http://schemas.microsoft.com/office/powerpoint/2010/main" val="1506308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26E394C2-5158-D1D5-9D2F-A56F59D85216}"/>
              </a:ext>
            </a:extLst>
          </p:cNvPr>
          <p:cNvSpPr>
            <a:spLocks noGrp="1"/>
          </p:cNvSpPr>
          <p:nvPr>
            <p:ph type="dt" sz="half" idx="10"/>
          </p:nvPr>
        </p:nvSpPr>
        <p:spPr/>
        <p:txBody>
          <a:bodyPr/>
          <a:lstStyle>
            <a:lvl1pPr>
              <a:defRPr/>
            </a:lvl1pPr>
          </a:lstStyle>
          <a:p>
            <a:pPr>
              <a:defRPr/>
            </a:pPr>
            <a:fld id="{23205005-519A-4291-B4B5-D418E2B0D31E}" type="datetime5">
              <a:rPr lang="en-US"/>
              <a:pPr>
                <a:defRPr/>
              </a:pPr>
              <a:t>12-May-25</a:t>
            </a:fld>
            <a:endParaRPr lang="en-US"/>
          </a:p>
        </p:txBody>
      </p:sp>
      <p:sp>
        <p:nvSpPr>
          <p:cNvPr id="5" name="Footer Placeholder 4">
            <a:extLst>
              <a:ext uri="{FF2B5EF4-FFF2-40B4-BE49-F238E27FC236}">
                <a16:creationId xmlns:a16="http://schemas.microsoft.com/office/drawing/2014/main" id="{5302308C-DC72-2146-5AAB-F25C0D302DAC}"/>
              </a:ext>
            </a:extLst>
          </p:cNvPr>
          <p:cNvSpPr>
            <a:spLocks noGrp="1"/>
          </p:cNvSpPr>
          <p:nvPr>
            <p:ph type="ftr" sz="quarter" idx="11"/>
          </p:nvPr>
        </p:nvSpPr>
        <p:spPr/>
        <p:txBody>
          <a:bodyPr/>
          <a:lstStyle>
            <a:lvl1pPr>
              <a:defRPr/>
            </a:lvl1pPr>
          </a:lstStyle>
          <a:p>
            <a:pPr>
              <a:defRPr/>
            </a:pPr>
            <a:r>
              <a:rPr lang="en-US"/>
              <a:t>Department of IT</a:t>
            </a:r>
          </a:p>
        </p:txBody>
      </p:sp>
      <p:sp>
        <p:nvSpPr>
          <p:cNvPr id="6" name="Slide Number Placeholder 5">
            <a:extLst>
              <a:ext uri="{FF2B5EF4-FFF2-40B4-BE49-F238E27FC236}">
                <a16:creationId xmlns:a16="http://schemas.microsoft.com/office/drawing/2014/main" id="{38AE871B-F83E-3A41-632C-257E44A34B17}"/>
              </a:ext>
            </a:extLst>
          </p:cNvPr>
          <p:cNvSpPr>
            <a:spLocks noGrp="1"/>
          </p:cNvSpPr>
          <p:nvPr>
            <p:ph type="sldNum" sz="quarter" idx="12"/>
          </p:nvPr>
        </p:nvSpPr>
        <p:spPr/>
        <p:txBody>
          <a:bodyPr/>
          <a:lstStyle>
            <a:lvl1pPr>
              <a:defRPr/>
            </a:lvl1pPr>
          </a:lstStyle>
          <a:p>
            <a:pPr>
              <a:defRPr/>
            </a:pPr>
            <a:fld id="{C1C3AAAE-B64F-4BEB-AFD0-DB6B2B5E733E}" type="slidenum">
              <a:rPr lang="en-US" altLang="en-US"/>
              <a:pPr>
                <a:defRPr/>
              </a:pPr>
              <a:t>‹#›</a:t>
            </a:fld>
            <a:endParaRPr lang="en-US" altLang="en-US"/>
          </a:p>
        </p:txBody>
      </p:sp>
    </p:spTree>
    <p:extLst>
      <p:ext uri="{BB962C8B-B14F-4D97-AF65-F5344CB8AC3E}">
        <p14:creationId xmlns:p14="http://schemas.microsoft.com/office/powerpoint/2010/main" val="325594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F607E9-9B18-5090-3CEB-0BABFE4C4232}"/>
              </a:ext>
            </a:extLst>
          </p:cNvPr>
          <p:cNvSpPr>
            <a:spLocks noGrp="1"/>
          </p:cNvSpPr>
          <p:nvPr>
            <p:ph type="dt" sz="half" idx="10"/>
          </p:nvPr>
        </p:nvSpPr>
        <p:spPr/>
        <p:txBody>
          <a:bodyPr/>
          <a:lstStyle>
            <a:lvl1pPr>
              <a:defRPr/>
            </a:lvl1pPr>
          </a:lstStyle>
          <a:p>
            <a:pPr>
              <a:defRPr/>
            </a:pPr>
            <a:fld id="{078DDF8F-3C08-4E6A-8861-29B61EF45EA4}" type="datetime5">
              <a:rPr lang="en-US"/>
              <a:pPr>
                <a:defRPr/>
              </a:pPr>
              <a:t>12-May-25</a:t>
            </a:fld>
            <a:endParaRPr lang="en-US"/>
          </a:p>
        </p:txBody>
      </p:sp>
      <p:sp>
        <p:nvSpPr>
          <p:cNvPr id="5" name="Footer Placeholder 4">
            <a:extLst>
              <a:ext uri="{FF2B5EF4-FFF2-40B4-BE49-F238E27FC236}">
                <a16:creationId xmlns:a16="http://schemas.microsoft.com/office/drawing/2014/main" id="{6D114C5B-52F6-077C-0256-EC7DE4CB73E2}"/>
              </a:ext>
            </a:extLst>
          </p:cNvPr>
          <p:cNvSpPr>
            <a:spLocks noGrp="1"/>
          </p:cNvSpPr>
          <p:nvPr>
            <p:ph type="ftr" sz="quarter" idx="11"/>
          </p:nvPr>
        </p:nvSpPr>
        <p:spPr/>
        <p:txBody>
          <a:bodyPr/>
          <a:lstStyle>
            <a:lvl1pPr>
              <a:defRPr/>
            </a:lvl1pPr>
          </a:lstStyle>
          <a:p>
            <a:pPr>
              <a:defRPr/>
            </a:pPr>
            <a:r>
              <a:rPr lang="en-US"/>
              <a:t>Department of IT</a:t>
            </a:r>
          </a:p>
        </p:txBody>
      </p:sp>
      <p:sp>
        <p:nvSpPr>
          <p:cNvPr id="6" name="Slide Number Placeholder 5">
            <a:extLst>
              <a:ext uri="{FF2B5EF4-FFF2-40B4-BE49-F238E27FC236}">
                <a16:creationId xmlns:a16="http://schemas.microsoft.com/office/drawing/2014/main" id="{8F6DEAAA-1E3B-E56B-99B2-3E3ED03E522A}"/>
              </a:ext>
            </a:extLst>
          </p:cNvPr>
          <p:cNvSpPr>
            <a:spLocks noGrp="1"/>
          </p:cNvSpPr>
          <p:nvPr>
            <p:ph type="sldNum" sz="quarter" idx="12"/>
          </p:nvPr>
        </p:nvSpPr>
        <p:spPr/>
        <p:txBody>
          <a:bodyPr/>
          <a:lstStyle>
            <a:lvl1pPr>
              <a:defRPr/>
            </a:lvl1pPr>
          </a:lstStyle>
          <a:p>
            <a:pPr>
              <a:defRPr/>
            </a:pPr>
            <a:fld id="{FF074E21-19C7-42A0-A4A8-065C1486D66A}" type="slidenum">
              <a:rPr lang="en-US" altLang="en-US"/>
              <a:pPr>
                <a:defRPr/>
              </a:pPr>
              <a:t>‹#›</a:t>
            </a:fld>
            <a:endParaRPr lang="en-US" altLang="en-US"/>
          </a:p>
        </p:txBody>
      </p:sp>
    </p:spTree>
    <p:extLst>
      <p:ext uri="{BB962C8B-B14F-4D97-AF65-F5344CB8AC3E}">
        <p14:creationId xmlns:p14="http://schemas.microsoft.com/office/powerpoint/2010/main" val="179814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0BEE6-95BB-FD93-67FA-9D51AC83A89D}"/>
              </a:ext>
            </a:extLst>
          </p:cNvPr>
          <p:cNvSpPr>
            <a:spLocks noGrp="1"/>
          </p:cNvSpPr>
          <p:nvPr>
            <p:ph type="dt" sz="half" idx="10"/>
          </p:nvPr>
        </p:nvSpPr>
        <p:spPr/>
        <p:txBody>
          <a:bodyPr/>
          <a:lstStyle>
            <a:lvl1pPr>
              <a:defRPr/>
            </a:lvl1pPr>
          </a:lstStyle>
          <a:p>
            <a:pPr>
              <a:defRPr/>
            </a:pPr>
            <a:fld id="{AA60E660-1235-42E6-8E85-148BA5A2F466}" type="datetime5">
              <a:rPr lang="en-US"/>
              <a:pPr>
                <a:defRPr/>
              </a:pPr>
              <a:t>12-May-25</a:t>
            </a:fld>
            <a:endParaRPr lang="en-US"/>
          </a:p>
        </p:txBody>
      </p:sp>
      <p:sp>
        <p:nvSpPr>
          <p:cNvPr id="5" name="Footer Placeholder 4">
            <a:extLst>
              <a:ext uri="{FF2B5EF4-FFF2-40B4-BE49-F238E27FC236}">
                <a16:creationId xmlns:a16="http://schemas.microsoft.com/office/drawing/2014/main" id="{5E5CFBD5-AFC4-8607-4EDF-F53BE0DD3296}"/>
              </a:ext>
            </a:extLst>
          </p:cNvPr>
          <p:cNvSpPr>
            <a:spLocks noGrp="1"/>
          </p:cNvSpPr>
          <p:nvPr>
            <p:ph type="ftr" sz="quarter" idx="11"/>
          </p:nvPr>
        </p:nvSpPr>
        <p:spPr/>
        <p:txBody>
          <a:bodyPr/>
          <a:lstStyle>
            <a:lvl1pPr>
              <a:defRPr/>
            </a:lvl1pPr>
          </a:lstStyle>
          <a:p>
            <a:pPr>
              <a:defRPr/>
            </a:pPr>
            <a:r>
              <a:rPr lang="en-US"/>
              <a:t>Department of IT</a:t>
            </a:r>
          </a:p>
        </p:txBody>
      </p:sp>
      <p:sp>
        <p:nvSpPr>
          <p:cNvPr id="6" name="Slide Number Placeholder 5">
            <a:extLst>
              <a:ext uri="{FF2B5EF4-FFF2-40B4-BE49-F238E27FC236}">
                <a16:creationId xmlns:a16="http://schemas.microsoft.com/office/drawing/2014/main" id="{DECCC071-000B-5477-C633-0F0819AC8067}"/>
              </a:ext>
            </a:extLst>
          </p:cNvPr>
          <p:cNvSpPr>
            <a:spLocks noGrp="1"/>
          </p:cNvSpPr>
          <p:nvPr>
            <p:ph type="sldNum" sz="quarter" idx="12"/>
          </p:nvPr>
        </p:nvSpPr>
        <p:spPr/>
        <p:txBody>
          <a:bodyPr/>
          <a:lstStyle>
            <a:lvl1pPr>
              <a:defRPr/>
            </a:lvl1pPr>
          </a:lstStyle>
          <a:p>
            <a:pPr>
              <a:defRPr/>
            </a:pPr>
            <a:fld id="{B6AC0031-CE7C-427F-9EC8-6904259C75E9}" type="slidenum">
              <a:rPr lang="en-US" altLang="en-US"/>
              <a:pPr>
                <a:defRPr/>
              </a:pPr>
              <a:t>‹#›</a:t>
            </a:fld>
            <a:endParaRPr lang="en-US" altLang="en-US"/>
          </a:p>
        </p:txBody>
      </p:sp>
    </p:spTree>
    <p:extLst>
      <p:ext uri="{BB962C8B-B14F-4D97-AF65-F5344CB8AC3E}">
        <p14:creationId xmlns:p14="http://schemas.microsoft.com/office/powerpoint/2010/main" val="298349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6977F-30F8-7C67-FF0E-A50C26A1EF6E}"/>
              </a:ext>
            </a:extLst>
          </p:cNvPr>
          <p:cNvSpPr>
            <a:spLocks noGrp="1"/>
          </p:cNvSpPr>
          <p:nvPr>
            <p:ph type="dt" sz="half" idx="10"/>
          </p:nvPr>
        </p:nvSpPr>
        <p:spPr/>
        <p:txBody>
          <a:bodyPr/>
          <a:lstStyle>
            <a:lvl1pPr>
              <a:defRPr/>
            </a:lvl1pPr>
          </a:lstStyle>
          <a:p>
            <a:pPr>
              <a:defRPr/>
            </a:pPr>
            <a:fld id="{F57D6D3D-DF0B-4D3D-B140-E8A3DD58B5B6}" type="datetime5">
              <a:rPr lang="en-US"/>
              <a:pPr>
                <a:defRPr/>
              </a:pPr>
              <a:t>12-May-25</a:t>
            </a:fld>
            <a:endParaRPr lang="en-US"/>
          </a:p>
        </p:txBody>
      </p:sp>
      <p:sp>
        <p:nvSpPr>
          <p:cNvPr id="5" name="Footer Placeholder 4">
            <a:extLst>
              <a:ext uri="{FF2B5EF4-FFF2-40B4-BE49-F238E27FC236}">
                <a16:creationId xmlns:a16="http://schemas.microsoft.com/office/drawing/2014/main" id="{63BEBF85-1F82-4B15-35A6-3624D9033781}"/>
              </a:ext>
            </a:extLst>
          </p:cNvPr>
          <p:cNvSpPr>
            <a:spLocks noGrp="1"/>
          </p:cNvSpPr>
          <p:nvPr>
            <p:ph type="ftr" sz="quarter" idx="11"/>
          </p:nvPr>
        </p:nvSpPr>
        <p:spPr/>
        <p:txBody>
          <a:bodyPr/>
          <a:lstStyle>
            <a:lvl1pPr>
              <a:defRPr/>
            </a:lvl1pPr>
          </a:lstStyle>
          <a:p>
            <a:pPr>
              <a:defRPr/>
            </a:pPr>
            <a:r>
              <a:rPr lang="en-US"/>
              <a:t>Department of IT</a:t>
            </a:r>
          </a:p>
        </p:txBody>
      </p:sp>
      <p:sp>
        <p:nvSpPr>
          <p:cNvPr id="6" name="Slide Number Placeholder 5">
            <a:extLst>
              <a:ext uri="{FF2B5EF4-FFF2-40B4-BE49-F238E27FC236}">
                <a16:creationId xmlns:a16="http://schemas.microsoft.com/office/drawing/2014/main" id="{FB444C19-3E24-02FD-DDD6-CCF63780D84C}"/>
              </a:ext>
            </a:extLst>
          </p:cNvPr>
          <p:cNvSpPr>
            <a:spLocks noGrp="1"/>
          </p:cNvSpPr>
          <p:nvPr>
            <p:ph type="sldNum" sz="quarter" idx="12"/>
          </p:nvPr>
        </p:nvSpPr>
        <p:spPr/>
        <p:txBody>
          <a:bodyPr/>
          <a:lstStyle>
            <a:lvl1pPr>
              <a:defRPr/>
            </a:lvl1pPr>
          </a:lstStyle>
          <a:p>
            <a:pPr>
              <a:defRPr/>
            </a:pPr>
            <a:fld id="{4DD5F9A6-8DCC-4770-8B70-E72B88270094}" type="slidenum">
              <a:rPr lang="en-US" altLang="en-US"/>
              <a:pPr>
                <a:defRPr/>
              </a:pPr>
              <a:t>‹#›</a:t>
            </a:fld>
            <a:endParaRPr lang="en-US" altLang="en-US"/>
          </a:p>
        </p:txBody>
      </p:sp>
    </p:spTree>
    <p:extLst>
      <p:ext uri="{BB962C8B-B14F-4D97-AF65-F5344CB8AC3E}">
        <p14:creationId xmlns:p14="http://schemas.microsoft.com/office/powerpoint/2010/main" val="955699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9CAB31-0104-C3C2-C6BE-C3F51DDC2A50}"/>
              </a:ext>
            </a:extLst>
          </p:cNvPr>
          <p:cNvSpPr>
            <a:spLocks noGrp="1"/>
          </p:cNvSpPr>
          <p:nvPr>
            <p:ph type="dt" sz="half" idx="10"/>
          </p:nvPr>
        </p:nvSpPr>
        <p:spPr/>
        <p:txBody>
          <a:bodyPr/>
          <a:lstStyle>
            <a:lvl1pPr>
              <a:defRPr/>
            </a:lvl1pPr>
          </a:lstStyle>
          <a:p>
            <a:pPr>
              <a:defRPr/>
            </a:pPr>
            <a:fld id="{D9578206-78EF-4DD1-9F6F-E0240C7EF7A0}" type="datetime5">
              <a:rPr lang="en-US"/>
              <a:pPr>
                <a:defRPr/>
              </a:pPr>
              <a:t>12-May-25</a:t>
            </a:fld>
            <a:endParaRPr lang="en-US"/>
          </a:p>
        </p:txBody>
      </p:sp>
      <p:sp>
        <p:nvSpPr>
          <p:cNvPr id="5" name="Footer Placeholder 4">
            <a:extLst>
              <a:ext uri="{FF2B5EF4-FFF2-40B4-BE49-F238E27FC236}">
                <a16:creationId xmlns:a16="http://schemas.microsoft.com/office/drawing/2014/main" id="{23C0FDDC-AE61-B536-1307-A3991B580981}"/>
              </a:ext>
            </a:extLst>
          </p:cNvPr>
          <p:cNvSpPr>
            <a:spLocks noGrp="1"/>
          </p:cNvSpPr>
          <p:nvPr>
            <p:ph type="ftr" sz="quarter" idx="11"/>
          </p:nvPr>
        </p:nvSpPr>
        <p:spPr/>
        <p:txBody>
          <a:bodyPr/>
          <a:lstStyle>
            <a:lvl1pPr>
              <a:defRPr/>
            </a:lvl1pPr>
          </a:lstStyle>
          <a:p>
            <a:pPr>
              <a:defRPr/>
            </a:pPr>
            <a:r>
              <a:rPr lang="en-US"/>
              <a:t>Department of IT</a:t>
            </a:r>
          </a:p>
        </p:txBody>
      </p:sp>
      <p:sp>
        <p:nvSpPr>
          <p:cNvPr id="6" name="Slide Number Placeholder 5">
            <a:extLst>
              <a:ext uri="{FF2B5EF4-FFF2-40B4-BE49-F238E27FC236}">
                <a16:creationId xmlns:a16="http://schemas.microsoft.com/office/drawing/2014/main" id="{5E07AC59-E8C8-0ABD-A543-11343F38BC9A}"/>
              </a:ext>
            </a:extLst>
          </p:cNvPr>
          <p:cNvSpPr>
            <a:spLocks noGrp="1"/>
          </p:cNvSpPr>
          <p:nvPr>
            <p:ph type="sldNum" sz="quarter" idx="12"/>
          </p:nvPr>
        </p:nvSpPr>
        <p:spPr/>
        <p:txBody>
          <a:bodyPr/>
          <a:lstStyle>
            <a:lvl1pPr>
              <a:defRPr/>
            </a:lvl1pPr>
          </a:lstStyle>
          <a:p>
            <a:pPr>
              <a:defRPr/>
            </a:pPr>
            <a:fld id="{E072B30C-86D6-4FC7-9A86-AF8BC6D23703}" type="slidenum">
              <a:rPr lang="en-US" altLang="en-US"/>
              <a:pPr>
                <a:defRPr/>
              </a:pPr>
              <a:t>‹#›</a:t>
            </a:fld>
            <a:endParaRPr lang="en-US" altLang="en-US"/>
          </a:p>
        </p:txBody>
      </p:sp>
    </p:spTree>
    <p:extLst>
      <p:ext uri="{BB962C8B-B14F-4D97-AF65-F5344CB8AC3E}">
        <p14:creationId xmlns:p14="http://schemas.microsoft.com/office/powerpoint/2010/main" val="127579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4FEF74C-EF52-8C3B-53B1-BF44DD46B8F3}"/>
              </a:ext>
            </a:extLst>
          </p:cNvPr>
          <p:cNvSpPr>
            <a:spLocks noGrp="1"/>
          </p:cNvSpPr>
          <p:nvPr>
            <p:ph type="dt" sz="half" idx="10"/>
          </p:nvPr>
        </p:nvSpPr>
        <p:spPr/>
        <p:txBody>
          <a:bodyPr/>
          <a:lstStyle>
            <a:lvl1pPr>
              <a:defRPr/>
            </a:lvl1pPr>
          </a:lstStyle>
          <a:p>
            <a:pPr>
              <a:defRPr/>
            </a:pPr>
            <a:fld id="{22761077-90BB-4B43-9201-866B42F2B16D}" type="datetime5">
              <a:rPr lang="en-US"/>
              <a:pPr>
                <a:defRPr/>
              </a:pPr>
              <a:t>12-May-25</a:t>
            </a:fld>
            <a:endParaRPr lang="en-US"/>
          </a:p>
        </p:txBody>
      </p:sp>
      <p:sp>
        <p:nvSpPr>
          <p:cNvPr id="6" name="Footer Placeholder 4">
            <a:extLst>
              <a:ext uri="{FF2B5EF4-FFF2-40B4-BE49-F238E27FC236}">
                <a16:creationId xmlns:a16="http://schemas.microsoft.com/office/drawing/2014/main" id="{7100ED3B-7E82-28EA-C881-42C5263393B5}"/>
              </a:ext>
            </a:extLst>
          </p:cNvPr>
          <p:cNvSpPr>
            <a:spLocks noGrp="1"/>
          </p:cNvSpPr>
          <p:nvPr>
            <p:ph type="ftr" sz="quarter" idx="11"/>
          </p:nvPr>
        </p:nvSpPr>
        <p:spPr/>
        <p:txBody>
          <a:bodyPr/>
          <a:lstStyle>
            <a:lvl1pPr>
              <a:defRPr/>
            </a:lvl1pPr>
          </a:lstStyle>
          <a:p>
            <a:pPr>
              <a:defRPr/>
            </a:pPr>
            <a:r>
              <a:rPr lang="en-US"/>
              <a:t>Department of IT</a:t>
            </a:r>
          </a:p>
        </p:txBody>
      </p:sp>
      <p:sp>
        <p:nvSpPr>
          <p:cNvPr id="7" name="Slide Number Placeholder 5">
            <a:extLst>
              <a:ext uri="{FF2B5EF4-FFF2-40B4-BE49-F238E27FC236}">
                <a16:creationId xmlns:a16="http://schemas.microsoft.com/office/drawing/2014/main" id="{83D70D00-F123-C700-8349-CB213EFA1AC8}"/>
              </a:ext>
            </a:extLst>
          </p:cNvPr>
          <p:cNvSpPr>
            <a:spLocks noGrp="1"/>
          </p:cNvSpPr>
          <p:nvPr>
            <p:ph type="sldNum" sz="quarter" idx="12"/>
          </p:nvPr>
        </p:nvSpPr>
        <p:spPr/>
        <p:txBody>
          <a:bodyPr/>
          <a:lstStyle>
            <a:lvl1pPr>
              <a:defRPr/>
            </a:lvl1pPr>
          </a:lstStyle>
          <a:p>
            <a:pPr>
              <a:defRPr/>
            </a:pPr>
            <a:fld id="{0C82FBA2-2461-4A96-B00B-05173B52A9D3}" type="slidenum">
              <a:rPr lang="en-US" altLang="en-US"/>
              <a:pPr>
                <a:defRPr/>
              </a:pPr>
              <a:t>‹#›</a:t>
            </a:fld>
            <a:endParaRPr lang="en-US" altLang="en-US"/>
          </a:p>
        </p:txBody>
      </p:sp>
    </p:spTree>
    <p:extLst>
      <p:ext uri="{BB962C8B-B14F-4D97-AF65-F5344CB8AC3E}">
        <p14:creationId xmlns:p14="http://schemas.microsoft.com/office/powerpoint/2010/main" val="292333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A6951FE-76BA-6818-CD83-203207057C02}"/>
              </a:ext>
            </a:extLst>
          </p:cNvPr>
          <p:cNvSpPr>
            <a:spLocks noGrp="1"/>
          </p:cNvSpPr>
          <p:nvPr>
            <p:ph type="dt" sz="half" idx="10"/>
          </p:nvPr>
        </p:nvSpPr>
        <p:spPr/>
        <p:txBody>
          <a:bodyPr/>
          <a:lstStyle>
            <a:lvl1pPr>
              <a:defRPr/>
            </a:lvl1pPr>
          </a:lstStyle>
          <a:p>
            <a:pPr>
              <a:defRPr/>
            </a:pPr>
            <a:fld id="{01271E70-391D-4903-BCC2-CE51250836D1}" type="datetime5">
              <a:rPr lang="en-US"/>
              <a:pPr>
                <a:defRPr/>
              </a:pPr>
              <a:t>12-May-25</a:t>
            </a:fld>
            <a:endParaRPr lang="en-US"/>
          </a:p>
        </p:txBody>
      </p:sp>
      <p:sp>
        <p:nvSpPr>
          <p:cNvPr id="8" name="Footer Placeholder 4">
            <a:extLst>
              <a:ext uri="{FF2B5EF4-FFF2-40B4-BE49-F238E27FC236}">
                <a16:creationId xmlns:a16="http://schemas.microsoft.com/office/drawing/2014/main" id="{F1A82A81-C79C-03A1-4994-9ABC04892376}"/>
              </a:ext>
            </a:extLst>
          </p:cNvPr>
          <p:cNvSpPr>
            <a:spLocks noGrp="1"/>
          </p:cNvSpPr>
          <p:nvPr>
            <p:ph type="ftr" sz="quarter" idx="11"/>
          </p:nvPr>
        </p:nvSpPr>
        <p:spPr/>
        <p:txBody>
          <a:bodyPr/>
          <a:lstStyle>
            <a:lvl1pPr>
              <a:defRPr/>
            </a:lvl1pPr>
          </a:lstStyle>
          <a:p>
            <a:pPr>
              <a:defRPr/>
            </a:pPr>
            <a:r>
              <a:rPr lang="en-US"/>
              <a:t>Department of IT</a:t>
            </a:r>
          </a:p>
        </p:txBody>
      </p:sp>
      <p:sp>
        <p:nvSpPr>
          <p:cNvPr id="9" name="Slide Number Placeholder 5">
            <a:extLst>
              <a:ext uri="{FF2B5EF4-FFF2-40B4-BE49-F238E27FC236}">
                <a16:creationId xmlns:a16="http://schemas.microsoft.com/office/drawing/2014/main" id="{B5E97267-E153-760E-FA60-73520F9914E4}"/>
              </a:ext>
            </a:extLst>
          </p:cNvPr>
          <p:cNvSpPr>
            <a:spLocks noGrp="1"/>
          </p:cNvSpPr>
          <p:nvPr>
            <p:ph type="sldNum" sz="quarter" idx="12"/>
          </p:nvPr>
        </p:nvSpPr>
        <p:spPr/>
        <p:txBody>
          <a:bodyPr/>
          <a:lstStyle>
            <a:lvl1pPr>
              <a:defRPr/>
            </a:lvl1pPr>
          </a:lstStyle>
          <a:p>
            <a:pPr>
              <a:defRPr/>
            </a:pPr>
            <a:fld id="{B5600CA0-E24E-410B-84AC-D6E7B5F8C039}" type="slidenum">
              <a:rPr lang="en-US" altLang="en-US"/>
              <a:pPr>
                <a:defRPr/>
              </a:pPr>
              <a:t>‹#›</a:t>
            </a:fld>
            <a:endParaRPr lang="en-US" altLang="en-US"/>
          </a:p>
        </p:txBody>
      </p:sp>
    </p:spTree>
    <p:extLst>
      <p:ext uri="{BB962C8B-B14F-4D97-AF65-F5344CB8AC3E}">
        <p14:creationId xmlns:p14="http://schemas.microsoft.com/office/powerpoint/2010/main" val="39301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CDB1966-EFB5-F66E-3D71-99A667D0A86E}"/>
              </a:ext>
            </a:extLst>
          </p:cNvPr>
          <p:cNvSpPr>
            <a:spLocks noGrp="1"/>
          </p:cNvSpPr>
          <p:nvPr>
            <p:ph type="dt" sz="half" idx="10"/>
          </p:nvPr>
        </p:nvSpPr>
        <p:spPr/>
        <p:txBody>
          <a:bodyPr/>
          <a:lstStyle>
            <a:lvl1pPr>
              <a:defRPr/>
            </a:lvl1pPr>
          </a:lstStyle>
          <a:p>
            <a:pPr>
              <a:defRPr/>
            </a:pPr>
            <a:fld id="{6B3F7703-7227-4FB5-8C25-2F0302476571}" type="datetime5">
              <a:rPr lang="en-US"/>
              <a:pPr>
                <a:defRPr/>
              </a:pPr>
              <a:t>12-May-25</a:t>
            </a:fld>
            <a:endParaRPr lang="en-US"/>
          </a:p>
        </p:txBody>
      </p:sp>
      <p:sp>
        <p:nvSpPr>
          <p:cNvPr id="4" name="Footer Placeholder 4">
            <a:extLst>
              <a:ext uri="{FF2B5EF4-FFF2-40B4-BE49-F238E27FC236}">
                <a16:creationId xmlns:a16="http://schemas.microsoft.com/office/drawing/2014/main" id="{0F9122FA-2BAB-01D4-EBA9-10933147507E}"/>
              </a:ext>
            </a:extLst>
          </p:cNvPr>
          <p:cNvSpPr>
            <a:spLocks noGrp="1"/>
          </p:cNvSpPr>
          <p:nvPr>
            <p:ph type="ftr" sz="quarter" idx="11"/>
          </p:nvPr>
        </p:nvSpPr>
        <p:spPr/>
        <p:txBody>
          <a:bodyPr/>
          <a:lstStyle>
            <a:lvl1pPr>
              <a:defRPr/>
            </a:lvl1pPr>
          </a:lstStyle>
          <a:p>
            <a:pPr>
              <a:defRPr/>
            </a:pPr>
            <a:r>
              <a:rPr lang="en-US"/>
              <a:t>Department of IT</a:t>
            </a:r>
          </a:p>
        </p:txBody>
      </p:sp>
      <p:sp>
        <p:nvSpPr>
          <p:cNvPr id="5" name="Slide Number Placeholder 5">
            <a:extLst>
              <a:ext uri="{FF2B5EF4-FFF2-40B4-BE49-F238E27FC236}">
                <a16:creationId xmlns:a16="http://schemas.microsoft.com/office/drawing/2014/main" id="{E8456CC7-971F-BFE1-B116-A6D13A551A6B}"/>
              </a:ext>
            </a:extLst>
          </p:cNvPr>
          <p:cNvSpPr>
            <a:spLocks noGrp="1"/>
          </p:cNvSpPr>
          <p:nvPr>
            <p:ph type="sldNum" sz="quarter" idx="12"/>
          </p:nvPr>
        </p:nvSpPr>
        <p:spPr/>
        <p:txBody>
          <a:bodyPr/>
          <a:lstStyle>
            <a:lvl1pPr>
              <a:defRPr/>
            </a:lvl1pPr>
          </a:lstStyle>
          <a:p>
            <a:pPr>
              <a:defRPr/>
            </a:pPr>
            <a:fld id="{187BBBCF-331B-47F2-9311-99D2EC7057B9}" type="slidenum">
              <a:rPr lang="en-US" altLang="en-US"/>
              <a:pPr>
                <a:defRPr/>
              </a:pPr>
              <a:t>‹#›</a:t>
            </a:fld>
            <a:endParaRPr lang="en-US" altLang="en-US"/>
          </a:p>
        </p:txBody>
      </p:sp>
    </p:spTree>
    <p:extLst>
      <p:ext uri="{BB962C8B-B14F-4D97-AF65-F5344CB8AC3E}">
        <p14:creationId xmlns:p14="http://schemas.microsoft.com/office/powerpoint/2010/main" val="3000042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F05F7E-B97E-F815-EAA1-B1511C850E93}"/>
              </a:ext>
            </a:extLst>
          </p:cNvPr>
          <p:cNvSpPr>
            <a:spLocks noGrp="1"/>
          </p:cNvSpPr>
          <p:nvPr>
            <p:ph type="dt" sz="half" idx="10"/>
          </p:nvPr>
        </p:nvSpPr>
        <p:spPr/>
        <p:txBody>
          <a:bodyPr/>
          <a:lstStyle>
            <a:lvl1pPr>
              <a:defRPr/>
            </a:lvl1pPr>
          </a:lstStyle>
          <a:p>
            <a:pPr>
              <a:defRPr/>
            </a:pPr>
            <a:fld id="{22A5C194-3540-4C37-BB09-6E08BB730881}" type="datetime5">
              <a:rPr lang="en-US"/>
              <a:pPr>
                <a:defRPr/>
              </a:pPr>
              <a:t>12-May-25</a:t>
            </a:fld>
            <a:endParaRPr lang="en-US"/>
          </a:p>
        </p:txBody>
      </p:sp>
      <p:sp>
        <p:nvSpPr>
          <p:cNvPr id="3" name="Footer Placeholder 4">
            <a:extLst>
              <a:ext uri="{FF2B5EF4-FFF2-40B4-BE49-F238E27FC236}">
                <a16:creationId xmlns:a16="http://schemas.microsoft.com/office/drawing/2014/main" id="{602B8211-0AF6-E898-4F3C-7EE08E637FCE}"/>
              </a:ext>
            </a:extLst>
          </p:cNvPr>
          <p:cNvSpPr>
            <a:spLocks noGrp="1"/>
          </p:cNvSpPr>
          <p:nvPr>
            <p:ph type="ftr" sz="quarter" idx="11"/>
          </p:nvPr>
        </p:nvSpPr>
        <p:spPr/>
        <p:txBody>
          <a:bodyPr/>
          <a:lstStyle>
            <a:lvl1pPr>
              <a:defRPr/>
            </a:lvl1pPr>
          </a:lstStyle>
          <a:p>
            <a:pPr>
              <a:defRPr/>
            </a:pPr>
            <a:r>
              <a:rPr lang="en-US"/>
              <a:t>Department of IT</a:t>
            </a:r>
          </a:p>
        </p:txBody>
      </p:sp>
      <p:sp>
        <p:nvSpPr>
          <p:cNvPr id="4" name="Slide Number Placeholder 5">
            <a:extLst>
              <a:ext uri="{FF2B5EF4-FFF2-40B4-BE49-F238E27FC236}">
                <a16:creationId xmlns:a16="http://schemas.microsoft.com/office/drawing/2014/main" id="{51318004-58FB-B5FD-66B7-B0A16C7AC693}"/>
              </a:ext>
            </a:extLst>
          </p:cNvPr>
          <p:cNvSpPr>
            <a:spLocks noGrp="1"/>
          </p:cNvSpPr>
          <p:nvPr>
            <p:ph type="sldNum" sz="quarter" idx="12"/>
          </p:nvPr>
        </p:nvSpPr>
        <p:spPr/>
        <p:txBody>
          <a:bodyPr/>
          <a:lstStyle>
            <a:lvl1pPr>
              <a:defRPr/>
            </a:lvl1pPr>
          </a:lstStyle>
          <a:p>
            <a:pPr>
              <a:defRPr/>
            </a:pPr>
            <a:fld id="{1C2F5221-989A-4231-A1F9-ECFABA7FC0AF}" type="slidenum">
              <a:rPr lang="en-US" altLang="en-US"/>
              <a:pPr>
                <a:defRPr/>
              </a:pPr>
              <a:t>‹#›</a:t>
            </a:fld>
            <a:endParaRPr lang="en-US" altLang="en-US"/>
          </a:p>
        </p:txBody>
      </p:sp>
    </p:spTree>
    <p:extLst>
      <p:ext uri="{BB962C8B-B14F-4D97-AF65-F5344CB8AC3E}">
        <p14:creationId xmlns:p14="http://schemas.microsoft.com/office/powerpoint/2010/main" val="235421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5D24CA2-E9F4-E441-7B45-B27CC4B652A5}"/>
              </a:ext>
            </a:extLst>
          </p:cNvPr>
          <p:cNvSpPr>
            <a:spLocks noGrp="1"/>
          </p:cNvSpPr>
          <p:nvPr>
            <p:ph type="dt" sz="half" idx="10"/>
          </p:nvPr>
        </p:nvSpPr>
        <p:spPr/>
        <p:txBody>
          <a:bodyPr/>
          <a:lstStyle>
            <a:lvl1pPr>
              <a:defRPr/>
            </a:lvl1pPr>
          </a:lstStyle>
          <a:p>
            <a:pPr>
              <a:defRPr/>
            </a:pPr>
            <a:fld id="{63019B15-4CE3-45A5-99FC-98A1CC83024E}" type="datetime5">
              <a:rPr lang="en-US"/>
              <a:pPr>
                <a:defRPr/>
              </a:pPr>
              <a:t>12-May-25</a:t>
            </a:fld>
            <a:endParaRPr lang="en-US"/>
          </a:p>
        </p:txBody>
      </p:sp>
      <p:sp>
        <p:nvSpPr>
          <p:cNvPr id="6" name="Footer Placeholder 4">
            <a:extLst>
              <a:ext uri="{FF2B5EF4-FFF2-40B4-BE49-F238E27FC236}">
                <a16:creationId xmlns:a16="http://schemas.microsoft.com/office/drawing/2014/main" id="{80FDE327-9FAE-1983-0B59-E0A4C2D862BD}"/>
              </a:ext>
            </a:extLst>
          </p:cNvPr>
          <p:cNvSpPr>
            <a:spLocks noGrp="1"/>
          </p:cNvSpPr>
          <p:nvPr>
            <p:ph type="ftr" sz="quarter" idx="11"/>
          </p:nvPr>
        </p:nvSpPr>
        <p:spPr/>
        <p:txBody>
          <a:bodyPr/>
          <a:lstStyle>
            <a:lvl1pPr>
              <a:defRPr/>
            </a:lvl1pPr>
          </a:lstStyle>
          <a:p>
            <a:pPr>
              <a:defRPr/>
            </a:pPr>
            <a:r>
              <a:rPr lang="en-US"/>
              <a:t>Department of IT</a:t>
            </a:r>
          </a:p>
        </p:txBody>
      </p:sp>
      <p:sp>
        <p:nvSpPr>
          <p:cNvPr id="7" name="Slide Number Placeholder 5">
            <a:extLst>
              <a:ext uri="{FF2B5EF4-FFF2-40B4-BE49-F238E27FC236}">
                <a16:creationId xmlns:a16="http://schemas.microsoft.com/office/drawing/2014/main" id="{04921CC6-11A7-C76C-6D6B-37E52C7243CD}"/>
              </a:ext>
            </a:extLst>
          </p:cNvPr>
          <p:cNvSpPr>
            <a:spLocks noGrp="1"/>
          </p:cNvSpPr>
          <p:nvPr>
            <p:ph type="sldNum" sz="quarter" idx="12"/>
          </p:nvPr>
        </p:nvSpPr>
        <p:spPr/>
        <p:txBody>
          <a:bodyPr/>
          <a:lstStyle>
            <a:lvl1pPr>
              <a:defRPr/>
            </a:lvl1pPr>
          </a:lstStyle>
          <a:p>
            <a:pPr>
              <a:defRPr/>
            </a:pPr>
            <a:fld id="{7B8867A9-70BC-4873-BFF2-F5DEF77176D1}" type="slidenum">
              <a:rPr lang="en-US" altLang="en-US"/>
              <a:pPr>
                <a:defRPr/>
              </a:pPr>
              <a:t>‹#›</a:t>
            </a:fld>
            <a:endParaRPr lang="en-US" altLang="en-US"/>
          </a:p>
        </p:txBody>
      </p:sp>
    </p:spTree>
    <p:extLst>
      <p:ext uri="{BB962C8B-B14F-4D97-AF65-F5344CB8AC3E}">
        <p14:creationId xmlns:p14="http://schemas.microsoft.com/office/powerpoint/2010/main" val="698520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9651A0A-5866-4C04-0CED-2A67C2C24CB1}"/>
              </a:ext>
            </a:extLst>
          </p:cNvPr>
          <p:cNvSpPr>
            <a:spLocks noGrp="1"/>
          </p:cNvSpPr>
          <p:nvPr>
            <p:ph type="dt" sz="half" idx="10"/>
          </p:nvPr>
        </p:nvSpPr>
        <p:spPr/>
        <p:txBody>
          <a:bodyPr/>
          <a:lstStyle>
            <a:lvl1pPr>
              <a:defRPr/>
            </a:lvl1pPr>
          </a:lstStyle>
          <a:p>
            <a:pPr>
              <a:defRPr/>
            </a:pPr>
            <a:fld id="{2F15F9DE-84CB-47DE-834C-CCC5636E598E}" type="datetime5">
              <a:rPr lang="en-US"/>
              <a:pPr>
                <a:defRPr/>
              </a:pPr>
              <a:t>12-May-25</a:t>
            </a:fld>
            <a:endParaRPr lang="en-US"/>
          </a:p>
        </p:txBody>
      </p:sp>
      <p:sp>
        <p:nvSpPr>
          <p:cNvPr id="6" name="Footer Placeholder 4">
            <a:extLst>
              <a:ext uri="{FF2B5EF4-FFF2-40B4-BE49-F238E27FC236}">
                <a16:creationId xmlns:a16="http://schemas.microsoft.com/office/drawing/2014/main" id="{A0712A56-0814-C138-AC18-80A4809072B4}"/>
              </a:ext>
            </a:extLst>
          </p:cNvPr>
          <p:cNvSpPr>
            <a:spLocks noGrp="1"/>
          </p:cNvSpPr>
          <p:nvPr>
            <p:ph type="ftr" sz="quarter" idx="11"/>
          </p:nvPr>
        </p:nvSpPr>
        <p:spPr/>
        <p:txBody>
          <a:bodyPr/>
          <a:lstStyle>
            <a:lvl1pPr>
              <a:defRPr/>
            </a:lvl1pPr>
          </a:lstStyle>
          <a:p>
            <a:pPr>
              <a:defRPr/>
            </a:pPr>
            <a:r>
              <a:rPr lang="en-US"/>
              <a:t>Department of IT</a:t>
            </a:r>
          </a:p>
        </p:txBody>
      </p:sp>
      <p:sp>
        <p:nvSpPr>
          <p:cNvPr id="7" name="Slide Number Placeholder 5">
            <a:extLst>
              <a:ext uri="{FF2B5EF4-FFF2-40B4-BE49-F238E27FC236}">
                <a16:creationId xmlns:a16="http://schemas.microsoft.com/office/drawing/2014/main" id="{D95B1581-A7C9-951B-BB84-F624B0F46786}"/>
              </a:ext>
            </a:extLst>
          </p:cNvPr>
          <p:cNvSpPr>
            <a:spLocks noGrp="1"/>
          </p:cNvSpPr>
          <p:nvPr>
            <p:ph type="sldNum" sz="quarter" idx="12"/>
          </p:nvPr>
        </p:nvSpPr>
        <p:spPr/>
        <p:txBody>
          <a:bodyPr/>
          <a:lstStyle>
            <a:lvl1pPr>
              <a:defRPr/>
            </a:lvl1pPr>
          </a:lstStyle>
          <a:p>
            <a:pPr>
              <a:defRPr/>
            </a:pPr>
            <a:fld id="{A4D5D681-E5C8-4DB8-87AE-3FCA8F255BCB}" type="slidenum">
              <a:rPr lang="en-US" altLang="en-US"/>
              <a:pPr>
                <a:defRPr/>
              </a:pPr>
              <a:t>‹#›</a:t>
            </a:fld>
            <a:endParaRPr lang="en-US" altLang="en-US"/>
          </a:p>
        </p:txBody>
      </p:sp>
    </p:spTree>
    <p:extLst>
      <p:ext uri="{BB962C8B-B14F-4D97-AF65-F5344CB8AC3E}">
        <p14:creationId xmlns:p14="http://schemas.microsoft.com/office/powerpoint/2010/main" val="1109207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04A79A3-609B-054F-BC9F-44CF7ED2131F}"/>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E534CFF-7D29-2931-718C-8AEC19822C1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BD306FF-6EED-62A0-0AED-0B7C7A413DCF}"/>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08F7D142-BEFA-4615-95C2-34027ABE5FD4}" type="datetime5">
              <a:rPr lang="en-US"/>
              <a:pPr>
                <a:defRPr/>
              </a:pPr>
              <a:t>12-May-25</a:t>
            </a:fld>
            <a:endParaRPr lang="en-US"/>
          </a:p>
        </p:txBody>
      </p:sp>
      <p:sp>
        <p:nvSpPr>
          <p:cNvPr id="5" name="Footer Placeholder 4">
            <a:extLst>
              <a:ext uri="{FF2B5EF4-FFF2-40B4-BE49-F238E27FC236}">
                <a16:creationId xmlns:a16="http://schemas.microsoft.com/office/drawing/2014/main" id="{27C0C942-1C9F-0747-7551-948ACC1A3017}"/>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Department of IT</a:t>
            </a:r>
          </a:p>
        </p:txBody>
      </p:sp>
      <p:sp>
        <p:nvSpPr>
          <p:cNvPr id="6" name="Slide Number Placeholder 5">
            <a:extLst>
              <a:ext uri="{FF2B5EF4-FFF2-40B4-BE49-F238E27FC236}">
                <a16:creationId xmlns:a16="http://schemas.microsoft.com/office/drawing/2014/main" id="{551BF7D2-3897-F226-0AC7-CD868A4CA6B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6389AAF1-8B6D-48E1-B854-FB3BF304816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juniorbueno/rating-opencv-emotion-images/dat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github.com/desaishivani/Stress-Detection-from-Social-Media/blob/main/Data/DATA-Reddit_Combi.csv.zip" TargetMode="External"/><Relationship Id="rId4" Type="http://schemas.openxmlformats.org/officeDocument/2006/relationships/hyperlink" Target="https://github.com/sreekaranumala1316/Detecting-Mental-Disorders-in-Social-Media-Through-Emotional-Pattern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8.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8EA360-094E-B1C4-DFF4-863DE49E8AF5}"/>
              </a:ext>
            </a:extLst>
          </p:cNvPr>
          <p:cNvSpPr/>
          <p:nvPr/>
        </p:nvSpPr>
        <p:spPr>
          <a:xfrm>
            <a:off x="12843"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3C72993C-4465-ACDD-BBC5-1E794487BB93}"/>
              </a:ext>
            </a:extLst>
          </p:cNvPr>
          <p:cNvSpPr/>
          <p:nvPr/>
        </p:nvSpPr>
        <p:spPr>
          <a:xfrm>
            <a:off x="2514600" y="304800"/>
            <a:ext cx="50292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IN" sz="1400" b="1" dirty="0">
                <a:solidFill>
                  <a:schemeClr val="tx1"/>
                </a:solidFill>
                <a:latin typeface="Times New Roman" pitchFamily="18" charset="0"/>
                <a:cs typeface="Times New Roman" pitchFamily="18" charset="0"/>
              </a:rPr>
              <a:t>21ITL62- MINI PROJECT</a:t>
            </a:r>
            <a:endParaRPr lang="en-US" sz="1400" b="1" dirty="0">
              <a:solidFill>
                <a:schemeClr val="tx1"/>
              </a:solidFill>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DB1701E1-24AB-7FB7-5439-73CBA55AD07D}"/>
              </a:ext>
            </a:extLst>
          </p:cNvPr>
          <p:cNvSpPr/>
          <p:nvPr/>
        </p:nvSpPr>
        <p:spPr>
          <a:xfrm>
            <a:off x="2438400" y="1447800"/>
            <a:ext cx="50292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400" b="1" dirty="0">
                <a:solidFill>
                  <a:schemeClr val="tx1"/>
                </a:solidFill>
                <a:latin typeface="Times New Roman" pitchFamily="18" charset="0"/>
                <a:cs typeface="Times New Roman" pitchFamily="18" charset="0"/>
              </a:rPr>
              <a:t>Unveiling Mental Health Insights from Social Media with LSTM and RoBERTa Model</a:t>
            </a:r>
          </a:p>
        </p:txBody>
      </p:sp>
      <p:pic>
        <p:nvPicPr>
          <p:cNvPr id="3077" name="Picture 5">
            <a:extLst>
              <a:ext uri="{FF2B5EF4-FFF2-40B4-BE49-F238E27FC236}">
                <a16:creationId xmlns:a16="http://schemas.microsoft.com/office/drawing/2014/main" id="{FEBA4619-2644-9B0E-0DBA-1F900B318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1083" t="14583" r="18996" b="70834"/>
          <a:stretch>
            <a:fillRect/>
          </a:stretch>
        </p:blipFill>
        <p:spPr bwMode="auto">
          <a:xfrm>
            <a:off x="7315200" y="381000"/>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a:extLst>
              <a:ext uri="{FF2B5EF4-FFF2-40B4-BE49-F238E27FC236}">
                <a16:creationId xmlns:a16="http://schemas.microsoft.com/office/drawing/2014/main" id="{821FE224-3012-BB1B-02D8-FDA28165DDBE}"/>
              </a:ext>
            </a:extLst>
          </p:cNvPr>
          <p:cNvSpPr/>
          <p:nvPr/>
        </p:nvSpPr>
        <p:spPr>
          <a:xfrm>
            <a:off x="1293813" y="2506980"/>
            <a:ext cx="4038600" cy="2819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eaLnBrk="1" fontAlgn="auto" hangingPunct="1">
              <a:spcBef>
                <a:spcPts val="0"/>
              </a:spcBef>
              <a:spcAft>
                <a:spcPts val="0"/>
              </a:spcAft>
              <a:defRPr/>
            </a:pPr>
            <a:r>
              <a:rPr lang="en-IN" i="1" dirty="0">
                <a:latin typeface="Times New Roman" pitchFamily="18" charset="0"/>
                <a:cs typeface="Times New Roman" pitchFamily="18" charset="0"/>
              </a:rPr>
              <a:t>Presented by,</a:t>
            </a:r>
          </a:p>
          <a:p>
            <a:pPr eaLnBrk="1" fontAlgn="auto" hangingPunct="1">
              <a:spcBef>
                <a:spcPts val="0"/>
              </a:spcBef>
              <a:spcAft>
                <a:spcPts val="0"/>
              </a:spcAft>
              <a:defRPr/>
            </a:pPr>
            <a:r>
              <a:rPr lang="en-IN" sz="1400" dirty="0">
                <a:latin typeface="Times New Roman" pitchFamily="18" charset="0"/>
                <a:cs typeface="Times New Roman" pitchFamily="18" charset="0"/>
              </a:rPr>
              <a:t>BHUVANESHVAR P M 		22ITR017</a:t>
            </a:r>
          </a:p>
          <a:p>
            <a:pPr eaLnBrk="1" fontAlgn="auto" hangingPunct="1">
              <a:spcBef>
                <a:spcPts val="0"/>
              </a:spcBef>
              <a:spcAft>
                <a:spcPts val="0"/>
              </a:spcAft>
              <a:defRPr/>
            </a:pPr>
            <a:r>
              <a:rPr lang="en-IN" sz="1400" dirty="0">
                <a:latin typeface="Times New Roman" pitchFamily="18" charset="0"/>
                <a:cs typeface="Times New Roman" pitchFamily="18" charset="0"/>
              </a:rPr>
              <a:t>DHARSHINI B 		22ITR010</a:t>
            </a:r>
            <a:endParaRPr lang="en-US" sz="1400" dirty="0">
              <a:latin typeface="Times New Roman" pitchFamily="18" charset="0"/>
              <a:cs typeface="Times New Roman" pitchFamily="18" charset="0"/>
            </a:endParaRPr>
          </a:p>
          <a:p>
            <a:pPr eaLnBrk="1" fontAlgn="auto" hangingPunct="1">
              <a:spcBef>
                <a:spcPts val="0"/>
              </a:spcBef>
              <a:spcAft>
                <a:spcPts val="0"/>
              </a:spcAft>
              <a:defRPr/>
            </a:pPr>
            <a:r>
              <a:rPr lang="en-IN" sz="1400" dirty="0">
                <a:latin typeface="Times New Roman" pitchFamily="18" charset="0"/>
                <a:cs typeface="Times New Roman" pitchFamily="18" charset="0"/>
              </a:rPr>
              <a:t>DHAYALAN   M	                     22ITR019</a:t>
            </a:r>
            <a:endParaRPr lang="en-US" sz="1400" dirty="0">
              <a:latin typeface="Times New Roman" pitchFamily="18" charset="0"/>
              <a:cs typeface="Times New Roman" pitchFamily="18" charset="0"/>
            </a:endParaRPr>
          </a:p>
          <a:p>
            <a:pPr eaLnBrk="1" fontAlgn="auto" hangingPunct="1">
              <a:spcBef>
                <a:spcPts val="0"/>
              </a:spcBef>
              <a:spcAft>
                <a:spcPts val="0"/>
              </a:spcAft>
              <a:defRPr/>
            </a:pPr>
            <a:r>
              <a:rPr lang="en-IN" sz="1400" dirty="0">
                <a:latin typeface="Times New Roman" pitchFamily="18" charset="0"/>
                <a:cs typeface="Times New Roman" pitchFamily="18" charset="0"/>
              </a:rPr>
              <a:t>KAVIPRIYA M		22ITR049</a:t>
            </a:r>
            <a:endParaRPr lang="en-US" sz="1400" dirty="0">
              <a:latin typeface="Times New Roman" pitchFamily="18" charset="0"/>
              <a:cs typeface="Times New Roman" pitchFamily="18" charset="0"/>
            </a:endParaRPr>
          </a:p>
          <a:p>
            <a:pPr eaLnBrk="1" fontAlgn="auto" hangingPunct="1">
              <a:spcBef>
                <a:spcPts val="0"/>
              </a:spcBef>
              <a:spcAft>
                <a:spcPts val="0"/>
              </a:spcAft>
              <a:defRPr/>
            </a:pPr>
            <a:endParaRPr lang="en-IN" dirty="0"/>
          </a:p>
          <a:p>
            <a:pPr eaLnBrk="1" fontAlgn="auto" hangingPunct="1">
              <a:spcBef>
                <a:spcPts val="0"/>
              </a:spcBef>
              <a:spcAft>
                <a:spcPts val="0"/>
              </a:spcAft>
              <a:defRPr/>
            </a:pPr>
            <a:endParaRPr lang="en-US" dirty="0"/>
          </a:p>
        </p:txBody>
      </p:sp>
      <p:sp>
        <p:nvSpPr>
          <p:cNvPr id="14" name="Rectangle 13">
            <a:extLst>
              <a:ext uri="{FF2B5EF4-FFF2-40B4-BE49-F238E27FC236}">
                <a16:creationId xmlns:a16="http://schemas.microsoft.com/office/drawing/2014/main" id="{CD973495-E1EA-E936-338E-352859A1E63A}"/>
              </a:ext>
            </a:extLst>
          </p:cNvPr>
          <p:cNvSpPr/>
          <p:nvPr/>
        </p:nvSpPr>
        <p:spPr>
          <a:xfrm>
            <a:off x="5562600" y="2825750"/>
            <a:ext cx="2895600" cy="17526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anchor="ctr"/>
          <a:lstStyle/>
          <a:p>
            <a:pPr eaLnBrk="1" fontAlgn="auto" hangingPunct="1">
              <a:spcBef>
                <a:spcPts val="0"/>
              </a:spcBef>
              <a:spcAft>
                <a:spcPts val="0"/>
              </a:spcAft>
              <a:defRPr/>
            </a:pPr>
            <a:r>
              <a:rPr lang="en-IN" i="1" dirty="0">
                <a:latin typeface="Times New Roman" panose="02020603050405020304" pitchFamily="18" charset="0"/>
                <a:cs typeface="Times New Roman" pitchFamily="18" charset="0"/>
              </a:rPr>
              <a:t>Under the Guidance of</a:t>
            </a:r>
          </a:p>
          <a:p>
            <a:pPr eaLnBrk="1" fontAlgn="auto" hangingPunct="1">
              <a:spcBef>
                <a:spcPts val="0"/>
              </a:spcBef>
              <a:spcAft>
                <a:spcPts val="0"/>
              </a:spcAft>
              <a:defRPr/>
            </a:pPr>
            <a:endParaRPr lang="en-IN" dirty="0">
              <a:latin typeface="Times New Roman" panose="02020603050405020304" pitchFamily="18" charset="0"/>
              <a:cs typeface="Times New Roman" pitchFamily="18" charset="0"/>
            </a:endParaRPr>
          </a:p>
          <a:p>
            <a:pPr eaLnBrk="1" fontAlgn="auto" hangingPunct="1">
              <a:spcBef>
                <a:spcPts val="0"/>
              </a:spcBef>
              <a:spcAft>
                <a:spcPts val="0"/>
              </a:spcAft>
              <a:defRPr/>
            </a:pPr>
            <a:r>
              <a:rPr lang="en-IN" sz="1400" dirty="0">
                <a:latin typeface="Times New Roman" panose="02020603050405020304" pitchFamily="18" charset="0"/>
                <a:cs typeface="Times New Roman" panose="02020603050405020304" pitchFamily="18" charset="0"/>
              </a:rPr>
              <a:t>Mr. K. GOPALAKRISHNAN</a:t>
            </a:r>
          </a:p>
          <a:p>
            <a:pPr eaLnBrk="1" fontAlgn="auto" hangingPunct="1">
              <a:spcBef>
                <a:spcPts val="0"/>
              </a:spcBef>
              <a:spcAft>
                <a:spcPts val="0"/>
              </a:spcAft>
              <a:defRPr/>
            </a:pPr>
            <a:r>
              <a:rPr lang="en-IN" sz="1400" dirty="0">
                <a:latin typeface="Times New Roman" panose="02020603050405020304" pitchFamily="18" charset="0"/>
                <a:cs typeface="Times New Roman" panose="02020603050405020304" pitchFamily="18" charset="0"/>
              </a:rPr>
              <a:t>AP/IT</a:t>
            </a:r>
          </a:p>
          <a:p>
            <a:pPr eaLnBrk="1" fontAlgn="auto" hangingPunct="1">
              <a:spcBef>
                <a:spcPts val="0"/>
              </a:spcBef>
              <a:spcAft>
                <a:spcPts val="0"/>
              </a:spcAft>
              <a:defRPr/>
            </a:pPr>
            <a:endParaRPr lang="en-US" dirty="0">
              <a:latin typeface="Times New Roman" panose="02020603050405020304" pitchFamily="18" charset="0"/>
              <a:cs typeface="Times New Roman" panose="02020603050405020304" pitchFamily="18" charset="0"/>
            </a:endParaRPr>
          </a:p>
        </p:txBody>
      </p:sp>
      <p:sp>
        <p:nvSpPr>
          <p:cNvPr id="3081" name="Date Placeholder 14">
            <a:extLst>
              <a:ext uri="{FF2B5EF4-FFF2-40B4-BE49-F238E27FC236}">
                <a16:creationId xmlns:a16="http://schemas.microsoft.com/office/drawing/2014/main" id="{8DDA06F4-C390-F503-D803-15A2BE550A82}"/>
              </a:ext>
            </a:extLst>
          </p:cNvPr>
          <p:cNvSpPr>
            <a:spLocks noGrp="1"/>
          </p:cNvSpPr>
          <p:nvPr>
            <p:ph type="dt" sz="quarter" idx="10"/>
          </p:nvPr>
        </p:nvSpPr>
        <p:spPr bwMode="auto">
          <a:xfrm>
            <a:off x="1293813" y="63563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200" dirty="0">
                <a:latin typeface="Times New Roman" panose="02020603050405020304" pitchFamily="18" charset="0"/>
                <a:cs typeface="Times New Roman" panose="02020603050405020304" pitchFamily="18" charset="0"/>
              </a:rPr>
              <a:t>13  May  2025</a:t>
            </a:r>
          </a:p>
        </p:txBody>
      </p:sp>
      <p:sp>
        <p:nvSpPr>
          <p:cNvPr id="3082" name="Footer Placeholder 15">
            <a:extLst>
              <a:ext uri="{FF2B5EF4-FFF2-40B4-BE49-F238E27FC236}">
                <a16:creationId xmlns:a16="http://schemas.microsoft.com/office/drawing/2014/main" id="{CB64D51D-5570-B4D8-7FCF-6D425406B213}"/>
              </a:ext>
            </a:extLst>
          </p:cNvPr>
          <p:cNvSpPr>
            <a:spLocks noGrp="1"/>
          </p:cNvSpPr>
          <p:nvPr>
            <p:ph type="ftr" sz="quarter" idx="11"/>
          </p:nvPr>
        </p:nvSpPr>
        <p:spPr bwMode="auto">
          <a:xfrm>
            <a:off x="3657600" y="6324600"/>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a:latin typeface="Times New Roman" panose="02020603050405020304" pitchFamily="18" charset="0"/>
                <a:cs typeface="Times New Roman" panose="02020603050405020304" pitchFamily="18" charset="0"/>
              </a:rPr>
              <a:t>Department of IT</a:t>
            </a:r>
          </a:p>
        </p:txBody>
      </p:sp>
      <p:sp>
        <p:nvSpPr>
          <p:cNvPr id="3083" name="Slide Number Placeholder 16">
            <a:extLst>
              <a:ext uri="{FF2B5EF4-FFF2-40B4-BE49-F238E27FC236}">
                <a16:creationId xmlns:a16="http://schemas.microsoft.com/office/drawing/2014/main" id="{AAAED9FB-E964-2072-C16F-79D3660342A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400">
                <a:latin typeface="Times New Roman" panose="02020603050405020304" pitchFamily="18" charset="0"/>
                <a:cs typeface="Times New Roman" panose="02020603050405020304" pitchFamily="18" charset="0"/>
              </a:rPr>
              <a:t>1</a:t>
            </a:r>
          </a:p>
        </p:txBody>
      </p:sp>
      <p:pic>
        <p:nvPicPr>
          <p:cNvPr id="3" name="Picture 2">
            <a:extLst>
              <a:ext uri="{FF2B5EF4-FFF2-40B4-BE49-F238E27FC236}">
                <a16:creationId xmlns:a16="http://schemas.microsoft.com/office/drawing/2014/main" id="{9D913192-E9FE-7EC6-E125-17A1CDD04DF8}"/>
              </a:ext>
            </a:extLst>
          </p:cNvPr>
          <p:cNvPicPr>
            <a:picLocks noChangeAspect="1"/>
          </p:cNvPicPr>
          <p:nvPr/>
        </p:nvPicPr>
        <p:blipFill>
          <a:blip r:embed="rId4"/>
          <a:stretch>
            <a:fillRect/>
          </a:stretch>
        </p:blipFill>
        <p:spPr>
          <a:xfrm>
            <a:off x="1293813" y="465212"/>
            <a:ext cx="1889924" cy="678239"/>
          </a:xfrm>
          <a:prstGeom prst="rect">
            <a:avLst/>
          </a:prstGeom>
        </p:spPr>
      </p:pic>
      <p:sp>
        <p:nvSpPr>
          <p:cNvPr id="2" name="TextBox 1">
            <a:extLst>
              <a:ext uri="{FF2B5EF4-FFF2-40B4-BE49-F238E27FC236}">
                <a16:creationId xmlns:a16="http://schemas.microsoft.com/office/drawing/2014/main" id="{8CCEFBB0-C492-FFB4-FB04-B5C3C4ECF582}"/>
              </a:ext>
            </a:extLst>
          </p:cNvPr>
          <p:cNvSpPr txBox="1"/>
          <p:nvPr/>
        </p:nvSpPr>
        <p:spPr>
          <a:xfrm>
            <a:off x="4098137" y="2590284"/>
            <a:ext cx="336946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BATCH 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53D0E-D030-5430-4836-8FFCB17C921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872B5FB-9179-248A-75D3-548365E13C8B}"/>
              </a:ext>
            </a:extLst>
          </p:cNvPr>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7171" name="Title 7">
            <a:extLst>
              <a:ext uri="{FF2B5EF4-FFF2-40B4-BE49-F238E27FC236}">
                <a16:creationId xmlns:a16="http://schemas.microsoft.com/office/drawing/2014/main" id="{0B86A96D-DDD1-4B6F-2782-9643DA42A7B3}"/>
              </a:ext>
            </a:extLst>
          </p:cNvPr>
          <p:cNvSpPr>
            <a:spLocks noGrp="1"/>
          </p:cNvSpPr>
          <p:nvPr>
            <p:ph type="title"/>
          </p:nvPr>
        </p:nvSpPr>
        <p:spPr>
          <a:xfrm>
            <a:off x="1295400" y="332656"/>
            <a:ext cx="7391400" cy="648072"/>
          </a:xfrm>
        </p:spPr>
        <p:txBody>
          <a:bodyPr/>
          <a:lstStyle/>
          <a:p>
            <a:pPr algn="l" eaLnBrk="1" hangingPunct="1"/>
            <a:br>
              <a:rPr lang="en-IN" altLang="en-US" sz="3200" b="1" dirty="0">
                <a:latin typeface="Times New Roman" panose="02020603050405020304" pitchFamily="18" charset="0"/>
                <a:cs typeface="Times New Roman" panose="02020603050405020304" pitchFamily="18" charset="0"/>
              </a:rPr>
            </a:br>
            <a:r>
              <a:rPr lang="en-IN" altLang="en-US" sz="3200" b="1" dirty="0">
                <a:latin typeface="Times New Roman" panose="02020603050405020304" pitchFamily="18" charset="0"/>
                <a:cs typeface="Times New Roman" panose="02020603050405020304" pitchFamily="18" charset="0"/>
              </a:rPr>
              <a:t>MODULE:</a:t>
            </a:r>
            <a:br>
              <a:rPr lang="en-IN" altLang="en-US" sz="3200" b="1" dirty="0">
                <a:latin typeface="Times New Roman" panose="02020603050405020304" pitchFamily="18" charset="0"/>
                <a:cs typeface="Times New Roman" panose="02020603050405020304" pitchFamily="18" charset="0"/>
              </a:rPr>
            </a:br>
            <a:r>
              <a:rPr lang="en-US" sz="2400" b="1" i="1" dirty="0">
                <a:effectLst/>
                <a:latin typeface="Times New Roman" panose="02020603050405020304" pitchFamily="18" charset="0"/>
                <a:ea typeface="Times New Roman" panose="02020603050405020304" pitchFamily="18" charset="0"/>
              </a:rPr>
              <a:t>1.Social Media Data Processing module:</a:t>
            </a:r>
            <a:br>
              <a:rPr lang="en-IN" altLang="en-US" sz="3200" b="1" dirty="0">
                <a:latin typeface="Times New Roman" panose="02020603050405020304" pitchFamily="18" charset="0"/>
                <a:cs typeface="Times New Roman" panose="02020603050405020304" pitchFamily="18" charset="0"/>
              </a:rPr>
            </a:br>
            <a:endParaRPr lang="en-IN" altLang="en-US" sz="3200" b="1" dirty="0">
              <a:latin typeface="Times New Roman" panose="02020603050405020304" pitchFamily="18" charset="0"/>
              <a:cs typeface="Times New Roman" panose="02020603050405020304" pitchFamily="18" charset="0"/>
            </a:endParaRPr>
          </a:p>
        </p:txBody>
      </p:sp>
      <p:sp>
        <p:nvSpPr>
          <p:cNvPr id="5124" name="Content Placeholder 8">
            <a:extLst>
              <a:ext uri="{FF2B5EF4-FFF2-40B4-BE49-F238E27FC236}">
                <a16:creationId xmlns:a16="http://schemas.microsoft.com/office/drawing/2014/main" id="{8F689EB1-7DE9-2C64-EF72-DA50A2E317E7}"/>
              </a:ext>
            </a:extLst>
          </p:cNvPr>
          <p:cNvSpPr>
            <a:spLocks noGrp="1"/>
          </p:cNvSpPr>
          <p:nvPr>
            <p:ph idx="1"/>
          </p:nvPr>
        </p:nvSpPr>
        <p:spPr>
          <a:xfrm>
            <a:off x="1265664" y="1196752"/>
            <a:ext cx="7626815" cy="1143001"/>
          </a:xfrm>
        </p:spPr>
        <p:txBody>
          <a:bodyPr/>
          <a:lstStyle/>
          <a:p>
            <a:pPr algn="just">
              <a:lnSpc>
                <a:spcPct val="150000"/>
              </a:lnSpc>
              <a:spcAft>
                <a:spcPts val="800"/>
              </a:spcAft>
              <a:defRPr/>
            </a:pPr>
            <a:r>
              <a:rPr lang="en-US" sz="2000" dirty="0">
                <a:latin typeface="Times New Roman" panose="02020603050405020304" pitchFamily="18" charset="0"/>
                <a:cs typeface="Times New Roman" panose="02020603050405020304" pitchFamily="18" charset="0"/>
              </a:rPr>
              <a:t>The data is collected from various social media platforms such as Twitter and Reddit, including both text (like posts and comments) and images shared by users.</a:t>
            </a:r>
          </a:p>
          <a:p>
            <a:pPr marL="0" indent="0" algn="just">
              <a:lnSpc>
                <a:spcPct val="107000"/>
              </a:lnSpc>
              <a:spcAft>
                <a:spcPts val="800"/>
              </a:spcAft>
              <a:buFont typeface="Arial" panose="020B0604020202020204" pitchFamily="34" charset="0"/>
              <a:buNone/>
              <a:defRPr/>
            </a:pPr>
            <a:endParaRPr lang="en-US" sz="700" dirty="0">
              <a:latin typeface="Times New Roman" panose="02020603050405020304" pitchFamily="18" charset="0"/>
              <a:cs typeface="Times New Roman" panose="02020603050405020304" pitchFamily="18" charset="0"/>
            </a:endParaRPr>
          </a:p>
          <a:p>
            <a:pPr marL="0" indent="0" algn="just">
              <a:lnSpc>
                <a:spcPct val="107000"/>
              </a:lnSpc>
              <a:spcAft>
                <a:spcPts val="800"/>
              </a:spcAft>
              <a:buFont typeface="Arial" panose="020B0604020202020204" pitchFamily="34" charset="0"/>
              <a:buNone/>
              <a:defRPr/>
            </a:pPr>
            <a:endParaRPr lang="en-US" sz="700" dirty="0">
              <a:latin typeface="Times New Roman" panose="02020603050405020304" pitchFamily="18" charset="0"/>
              <a:cs typeface="Times New Roman" panose="02020603050405020304" pitchFamily="18" charset="0"/>
            </a:endParaRPr>
          </a:p>
        </p:txBody>
      </p:sp>
      <p:sp>
        <p:nvSpPr>
          <p:cNvPr id="7173" name="Date Placeholder 14">
            <a:extLst>
              <a:ext uri="{FF2B5EF4-FFF2-40B4-BE49-F238E27FC236}">
                <a16:creationId xmlns:a16="http://schemas.microsoft.com/office/drawing/2014/main" id="{E0F4B869-A3A4-1034-D15F-B87AA547B267}"/>
              </a:ext>
            </a:extLst>
          </p:cNvPr>
          <p:cNvSpPr>
            <a:spLocks noGrp="1"/>
          </p:cNvSpPr>
          <p:nvPr>
            <p:ph type="dt" sz="quarter" idx="10"/>
          </p:nvPr>
        </p:nvSpPr>
        <p:spPr bwMode="auto">
          <a:xfrm>
            <a:off x="1295400" y="63785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13  May  2025</a:t>
            </a:r>
          </a:p>
        </p:txBody>
      </p:sp>
      <p:sp>
        <p:nvSpPr>
          <p:cNvPr id="7174" name="Footer Placeholder 15">
            <a:extLst>
              <a:ext uri="{FF2B5EF4-FFF2-40B4-BE49-F238E27FC236}">
                <a16:creationId xmlns:a16="http://schemas.microsoft.com/office/drawing/2014/main" id="{26040A9C-E693-5544-1604-F376A3E03E6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dirty="0">
                <a:latin typeface="Times New Roman" panose="02020603050405020304" pitchFamily="18" charset="0"/>
                <a:cs typeface="Times New Roman" panose="02020603050405020304" pitchFamily="18" charset="0"/>
              </a:rPr>
              <a:t>Department of IT</a:t>
            </a:r>
          </a:p>
        </p:txBody>
      </p:sp>
      <p:sp>
        <p:nvSpPr>
          <p:cNvPr id="7175" name="Slide Number Placeholder 16">
            <a:extLst>
              <a:ext uri="{FF2B5EF4-FFF2-40B4-BE49-F238E27FC236}">
                <a16:creationId xmlns:a16="http://schemas.microsoft.com/office/drawing/2014/main" id="{0015E149-1463-BBFE-823D-14681B2C41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F8D2EA-58BF-4849-A472-0295DE178582}" type="slidenum">
              <a:rPr lang="en-US" altLang="en-US" sz="1400" smtClean="0">
                <a:latin typeface="Times New Roman" panose="02020603050405020304" pitchFamily="18" charset="0"/>
                <a:cs typeface="Times New Roman" panose="02020603050405020304" pitchFamily="18" charset="0"/>
              </a:rPr>
              <a:pPr>
                <a:spcBef>
                  <a:spcPct val="0"/>
                </a:spcBef>
                <a:buFontTx/>
                <a:buNone/>
              </a:pPr>
              <a:t>10</a:t>
            </a:fld>
            <a:endParaRPr lang="en-US" altLang="en-US" sz="14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70D3C61-6C27-A45E-1C55-C0449B84B91C}"/>
              </a:ext>
            </a:extLst>
          </p:cNvPr>
          <p:cNvSpPr txBox="1"/>
          <p:nvPr/>
        </p:nvSpPr>
        <p:spPr>
          <a:xfrm>
            <a:off x="1255314" y="2540998"/>
            <a:ext cx="7597080" cy="2806987"/>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000" dirty="0" err="1">
                <a:effectLst/>
                <a:latin typeface="Times New Roman" panose="02020603050405020304" pitchFamily="18" charset="0"/>
                <a:cs typeface="Times New Roman" panose="02020603050405020304" pitchFamily="18" charset="0"/>
              </a:rPr>
              <a:t>get_user_input</a:t>
            </a:r>
            <a:r>
              <a:rPr lang="en-US" sz="2000" dirty="0">
                <a:effectLst/>
                <a:latin typeface="Times New Roman" panose="02020603050405020304" pitchFamily="18" charset="0"/>
                <a:cs typeface="Times New Roman" panose="02020603050405020304" pitchFamily="18" charset="0"/>
              </a:rPr>
              <a:t>() : gets a text post and image path from the user.</a:t>
            </a:r>
          </a:p>
          <a:p>
            <a:pPr marL="342900" indent="-342900">
              <a:lnSpc>
                <a:spcPct val="200000"/>
              </a:lnSpc>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collect_training_data</a:t>
            </a:r>
            <a:r>
              <a:rPr lang="en-US" sz="2000" dirty="0">
                <a:effectLst/>
                <a:latin typeface="Times New Roman" panose="02020603050405020304" pitchFamily="18" charset="0"/>
                <a:cs typeface="Times New Roman" panose="02020603050405020304" pitchFamily="18" charset="0"/>
              </a:rPr>
              <a:t>() gathers texts, image paths, and labels (e.g., Depression, Anxiety) into lists for training a multi-modal model.</a:t>
            </a:r>
          </a:p>
          <a:p>
            <a:pPr algn="just">
              <a:lnSpc>
                <a:spcPct val="150000"/>
              </a:lnSpc>
            </a:pPr>
            <a:r>
              <a:rPr lang="en-US" sz="2000" dirty="0">
                <a:latin typeface="Times New Roman" panose="02020603050405020304" pitchFamily="18" charset="0"/>
                <a:cs typeface="Times New Roman" panose="02020603050405020304" pitchFamily="18" charset="0"/>
              </a:rPr>
              <a:t>DATA COLLECTION:</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00B182B-59F1-5755-7039-4291DA6B8B18}"/>
              </a:ext>
            </a:extLst>
          </p:cNvPr>
          <p:cNvSpPr txBox="1"/>
          <p:nvPr/>
        </p:nvSpPr>
        <p:spPr>
          <a:xfrm>
            <a:off x="1295400" y="4987865"/>
            <a:ext cx="7878336" cy="307777"/>
          </a:xfrm>
          <a:prstGeom prst="rect">
            <a:avLst/>
          </a:prstGeom>
          <a:noFill/>
        </p:spPr>
        <p:txBody>
          <a:bodyPr wrap="square">
            <a:spAutoFit/>
          </a:bodyPr>
          <a:lstStyle/>
          <a:p>
            <a:r>
              <a:rPr lang="en-US" sz="1400" dirty="0"/>
              <a:t>FOR IMAGE : </a:t>
            </a:r>
            <a:r>
              <a:rPr lang="en-US" sz="1400" dirty="0" err="1">
                <a:hlinkClick r:id="rId3"/>
              </a:rPr>
              <a:t>images_dataset</a:t>
            </a:r>
            <a:endParaRPr lang="en-US" sz="1400" dirty="0">
              <a:solidFill>
                <a:srgbClr val="00B0F0"/>
              </a:solidFill>
            </a:endParaRPr>
          </a:p>
        </p:txBody>
      </p:sp>
      <p:sp>
        <p:nvSpPr>
          <p:cNvPr id="9" name="TextBox 8">
            <a:extLst>
              <a:ext uri="{FF2B5EF4-FFF2-40B4-BE49-F238E27FC236}">
                <a16:creationId xmlns:a16="http://schemas.microsoft.com/office/drawing/2014/main" id="{8EA07E3B-B640-A76C-A1F2-CE2140710CD3}"/>
              </a:ext>
            </a:extLst>
          </p:cNvPr>
          <p:cNvSpPr txBox="1"/>
          <p:nvPr/>
        </p:nvSpPr>
        <p:spPr>
          <a:xfrm>
            <a:off x="1331640" y="5287620"/>
            <a:ext cx="8141222" cy="523220"/>
          </a:xfrm>
          <a:prstGeom prst="rect">
            <a:avLst/>
          </a:prstGeom>
          <a:noFill/>
        </p:spPr>
        <p:txBody>
          <a:bodyPr wrap="square">
            <a:spAutoFit/>
          </a:bodyPr>
          <a:lstStyle/>
          <a:p>
            <a:r>
              <a:rPr lang="en-US" sz="1400" dirty="0"/>
              <a:t>FOR TEXT:   </a:t>
            </a:r>
            <a:r>
              <a:rPr lang="en-US" sz="1400" dirty="0">
                <a:solidFill>
                  <a:srgbClr val="00B0F0"/>
                </a:solidFill>
                <a:hlinkClick r:id="rId4"/>
              </a:rPr>
              <a:t>Twitter</a:t>
            </a:r>
            <a:endParaRPr lang="en-US" sz="1400" dirty="0">
              <a:solidFill>
                <a:srgbClr val="00B0F0"/>
              </a:solidFill>
            </a:endParaRPr>
          </a:p>
          <a:p>
            <a:r>
              <a:rPr lang="en-US" sz="1400" dirty="0">
                <a:solidFill>
                  <a:srgbClr val="00B0F0"/>
                </a:solidFill>
              </a:rPr>
              <a:t>                    </a:t>
            </a:r>
            <a:r>
              <a:rPr lang="en-US" sz="1400" dirty="0" err="1">
                <a:solidFill>
                  <a:srgbClr val="00B0F0"/>
                </a:solidFill>
                <a:hlinkClick r:id="rId5"/>
              </a:rPr>
              <a:t>Reddit_Combi</a:t>
            </a:r>
            <a:endParaRPr lang="en-US" sz="1400" dirty="0">
              <a:solidFill>
                <a:srgbClr val="00B0F0"/>
              </a:solidFill>
            </a:endParaRPr>
          </a:p>
        </p:txBody>
      </p:sp>
    </p:spTree>
    <p:extLst>
      <p:ext uri="{BB962C8B-B14F-4D97-AF65-F5344CB8AC3E}">
        <p14:creationId xmlns:p14="http://schemas.microsoft.com/office/powerpoint/2010/main" val="152477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50B55-DF80-2AB5-64C1-2D88EA4D45A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2C6848-2273-3A8D-C573-CD74C85C9357}"/>
              </a:ext>
            </a:extLst>
          </p:cNvPr>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lnSpc>
                <a:spcPct val="150000"/>
              </a:lnSpc>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lnSpc>
                <a:spcPct val="150000"/>
              </a:lnSpc>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5124" name="Content Placeholder 8">
            <a:extLst>
              <a:ext uri="{FF2B5EF4-FFF2-40B4-BE49-F238E27FC236}">
                <a16:creationId xmlns:a16="http://schemas.microsoft.com/office/drawing/2014/main" id="{14B43A9F-28E3-9138-4134-DDBD3D063080}"/>
              </a:ext>
            </a:extLst>
          </p:cNvPr>
          <p:cNvSpPr>
            <a:spLocks noGrp="1"/>
          </p:cNvSpPr>
          <p:nvPr>
            <p:ph idx="1"/>
          </p:nvPr>
        </p:nvSpPr>
        <p:spPr>
          <a:xfrm>
            <a:off x="1143000" y="100998"/>
            <a:ext cx="7461448" cy="501269"/>
          </a:xfrm>
        </p:spPr>
        <p:txBody>
          <a:bodyPr/>
          <a:lstStyle/>
          <a:p>
            <a:pPr marL="0" indent="0" algn="just">
              <a:lnSpc>
                <a:spcPct val="107000"/>
              </a:lnSpc>
              <a:spcAft>
                <a:spcPts val="800"/>
              </a:spcAft>
              <a:buFont typeface="Arial" panose="020B0604020202020204" pitchFamily="34" charset="0"/>
              <a:buNone/>
              <a:defRPr/>
            </a:pPr>
            <a:r>
              <a:rPr lang="en-US" sz="2600" b="1" i="1" kern="0" dirty="0">
                <a:effectLst/>
                <a:latin typeface="Times New Roman" panose="02020603050405020304" pitchFamily="18" charset="0"/>
              </a:rPr>
              <a:t>2.Design of LSTM and RoBERTa Model</a:t>
            </a:r>
            <a:r>
              <a:rPr lang="en-US" sz="2600" i="1" dirty="0">
                <a:latin typeface="Times New Roman" panose="02020603050405020304" pitchFamily="18" charset="0"/>
                <a:cs typeface="Times New Roman" panose="02020603050405020304" pitchFamily="18" charset="0"/>
              </a:rPr>
              <a:t>:</a:t>
            </a:r>
          </a:p>
          <a:p>
            <a:pPr marL="0" indent="0" algn="just">
              <a:lnSpc>
                <a:spcPct val="107000"/>
              </a:lnSpc>
              <a:spcAft>
                <a:spcPts val="800"/>
              </a:spcAft>
              <a:buFont typeface="Arial" panose="020B0604020202020204" pitchFamily="34" charset="0"/>
              <a:buNone/>
              <a:defRPr/>
            </a:pPr>
            <a:endParaRPr lang="en-US" sz="2400" i="1" dirty="0">
              <a:latin typeface="Times New Roman" panose="02020603050405020304" pitchFamily="18" charset="0"/>
              <a:cs typeface="Times New Roman" panose="02020603050405020304" pitchFamily="18" charset="0"/>
            </a:endParaRPr>
          </a:p>
        </p:txBody>
      </p:sp>
      <p:sp>
        <p:nvSpPr>
          <p:cNvPr id="7173" name="Date Placeholder 14">
            <a:extLst>
              <a:ext uri="{FF2B5EF4-FFF2-40B4-BE49-F238E27FC236}">
                <a16:creationId xmlns:a16="http://schemas.microsoft.com/office/drawing/2014/main" id="{DCD80116-1ECC-8386-E31E-680EF20770E0}"/>
              </a:ext>
            </a:extLst>
          </p:cNvPr>
          <p:cNvSpPr>
            <a:spLocks noGrp="1"/>
          </p:cNvSpPr>
          <p:nvPr>
            <p:ph type="dt" sz="quarter" idx="10"/>
          </p:nvPr>
        </p:nvSpPr>
        <p:spPr bwMode="auto">
          <a:xfrm>
            <a:off x="1189565" y="6582497"/>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13  May  2025</a:t>
            </a:r>
          </a:p>
        </p:txBody>
      </p:sp>
      <p:sp>
        <p:nvSpPr>
          <p:cNvPr id="7174" name="Footer Placeholder 15">
            <a:extLst>
              <a:ext uri="{FF2B5EF4-FFF2-40B4-BE49-F238E27FC236}">
                <a16:creationId xmlns:a16="http://schemas.microsoft.com/office/drawing/2014/main" id="{6467881A-4C92-6108-CE72-32F353E95443}"/>
              </a:ext>
            </a:extLst>
          </p:cNvPr>
          <p:cNvSpPr>
            <a:spLocks noGrp="1"/>
          </p:cNvSpPr>
          <p:nvPr>
            <p:ph type="ftr" sz="quarter" idx="11"/>
          </p:nvPr>
        </p:nvSpPr>
        <p:spPr bwMode="auto">
          <a:xfrm>
            <a:off x="3277091" y="6521768"/>
            <a:ext cx="2895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dirty="0">
                <a:latin typeface="Times New Roman" panose="02020603050405020304" pitchFamily="18" charset="0"/>
                <a:cs typeface="Times New Roman" panose="02020603050405020304" pitchFamily="18" charset="0"/>
              </a:rPr>
              <a:t>Department of IT</a:t>
            </a:r>
          </a:p>
        </p:txBody>
      </p:sp>
      <p:sp>
        <p:nvSpPr>
          <p:cNvPr id="7175" name="Slide Number Placeholder 16">
            <a:extLst>
              <a:ext uri="{FF2B5EF4-FFF2-40B4-BE49-F238E27FC236}">
                <a16:creationId xmlns:a16="http://schemas.microsoft.com/office/drawing/2014/main" id="{B013F05D-8BFA-4779-2306-3BF3123B62E9}"/>
              </a:ext>
            </a:extLst>
          </p:cNvPr>
          <p:cNvSpPr>
            <a:spLocks noGrp="1"/>
          </p:cNvSpPr>
          <p:nvPr>
            <p:ph type="sldNum" sz="quarter" idx="12"/>
          </p:nvPr>
        </p:nvSpPr>
        <p:spPr bwMode="auto">
          <a:xfrm>
            <a:off x="6612283" y="647780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F8D2EA-58BF-4849-A472-0295DE178582}" type="slidenum">
              <a:rPr lang="en-US" altLang="en-US" sz="1400" smtClean="0">
                <a:latin typeface="Times New Roman" panose="02020603050405020304" pitchFamily="18" charset="0"/>
                <a:cs typeface="Times New Roman" panose="02020603050405020304" pitchFamily="18" charset="0"/>
              </a:rPr>
              <a:pPr>
                <a:spcBef>
                  <a:spcPct val="0"/>
                </a:spcBef>
                <a:buFontTx/>
                <a:buNone/>
              </a:pPr>
              <a:t>11</a:t>
            </a:fld>
            <a:endParaRPr lang="en-US" altLang="en-US"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8AA48E6-09BD-4ACE-4529-69AB54AF5F90}"/>
              </a:ext>
            </a:extLst>
          </p:cNvPr>
          <p:cNvSpPr txBox="1"/>
          <p:nvPr/>
        </p:nvSpPr>
        <p:spPr>
          <a:xfrm>
            <a:off x="1116991" y="1668744"/>
            <a:ext cx="7461448" cy="1150571"/>
          </a:xfrm>
          <a:prstGeom prst="rect">
            <a:avLst/>
          </a:prstGeom>
          <a:noFill/>
        </p:spPr>
        <p:txBody>
          <a:bodyPr wrap="square" rtlCol="0">
            <a:spAutoFit/>
          </a:bodyPr>
          <a:lstStyle/>
          <a:p>
            <a:pPr algn="just"/>
            <a:r>
              <a:rPr lang="en-US" b="1" i="1" dirty="0">
                <a:latin typeface="Times New Roman" panose="02020603050405020304" pitchFamily="18" charset="0"/>
                <a:cs typeface="Times New Roman" panose="02020603050405020304" pitchFamily="18" charset="0"/>
              </a:rPr>
              <a:t>TEXT:</a:t>
            </a:r>
          </a:p>
          <a:p>
            <a:pPr marL="285750" indent="-285750" algn="just">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Utilizes pretrained RoBERTa for text understanding.</a:t>
            </a:r>
          </a:p>
          <a:p>
            <a:pPr marL="285750" indent="-285750" algn="just">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Outputs classified results for Depression, Anxiety, Normal, Other</a:t>
            </a:r>
            <a:r>
              <a:rPr lang="en-US" sz="1600" i="1" dirty="0">
                <a:latin typeface="Times New Roman" panose="02020603050405020304" pitchFamily="18" charset="0"/>
                <a:cs typeface="Times New Roman" panose="02020603050405020304" pitchFamily="18" charset="0"/>
              </a:rPr>
              <a:t>. </a:t>
            </a:r>
            <a:endParaRPr lang="en-US" sz="1600" dirty="0"/>
          </a:p>
        </p:txBody>
      </p:sp>
      <p:sp>
        <p:nvSpPr>
          <p:cNvPr id="11" name="TextBox 10">
            <a:extLst>
              <a:ext uri="{FF2B5EF4-FFF2-40B4-BE49-F238E27FC236}">
                <a16:creationId xmlns:a16="http://schemas.microsoft.com/office/drawing/2014/main" id="{A13A64D8-CD33-3A82-4BA1-AAE5BD868BAC}"/>
              </a:ext>
            </a:extLst>
          </p:cNvPr>
          <p:cNvSpPr txBox="1"/>
          <p:nvPr/>
        </p:nvSpPr>
        <p:spPr>
          <a:xfrm>
            <a:off x="1076520" y="793834"/>
            <a:ext cx="7185697" cy="873572"/>
          </a:xfrm>
          <a:prstGeom prst="rect">
            <a:avLst/>
          </a:prstGeom>
          <a:noFill/>
        </p:spPr>
        <p:txBody>
          <a:bodyPr wrap="square" rtlCol="0">
            <a:spAutoFit/>
          </a:bodyPr>
          <a:lstStyle/>
          <a:p>
            <a:pPr marL="285750" indent="-285750" algn="just">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Uses Bidirectional LSTM for sequential image feature analysis.</a:t>
            </a:r>
          </a:p>
          <a:p>
            <a:pPr marL="285750" indent="-285750" algn="just">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Includes Linear layer for classification and Dropout to reduce overfitting</a:t>
            </a:r>
            <a:r>
              <a:rPr lang="en-US" sz="1400" dirty="0"/>
              <a:t>.</a:t>
            </a:r>
          </a:p>
        </p:txBody>
      </p:sp>
      <p:sp>
        <p:nvSpPr>
          <p:cNvPr id="3" name="TextBox 2">
            <a:extLst>
              <a:ext uri="{FF2B5EF4-FFF2-40B4-BE49-F238E27FC236}">
                <a16:creationId xmlns:a16="http://schemas.microsoft.com/office/drawing/2014/main" id="{DD0AFA01-717B-300A-DB42-77E04C32150D}"/>
              </a:ext>
            </a:extLst>
          </p:cNvPr>
          <p:cNvSpPr txBox="1"/>
          <p:nvPr/>
        </p:nvSpPr>
        <p:spPr>
          <a:xfrm>
            <a:off x="1132681" y="3204312"/>
            <a:ext cx="7513463" cy="3105145"/>
          </a:xfrm>
          <a:prstGeom prst="rect">
            <a:avLst/>
          </a:prstGeom>
          <a:noFill/>
        </p:spPr>
        <p:txBody>
          <a:bodyPr wrap="square">
            <a:spAutoFit/>
          </a:bodyPr>
          <a:lstStyle/>
          <a:p>
            <a:pPr marL="285750" indent="-285750" algn="just">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RoBERTa handles text analysis.</a:t>
            </a:r>
          </a:p>
          <a:p>
            <a:pPr marL="285750" indent="-285750" algn="just">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CNN (e.g., ResNet50) extracts image features.</a:t>
            </a:r>
          </a:p>
          <a:p>
            <a:pPr marL="285750" indent="-285750" algn="just">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LSTM classifier classifies image data.</a:t>
            </a:r>
          </a:p>
          <a:p>
            <a:r>
              <a:rPr lang="en-US" b="1" i="1" dirty="0">
                <a:latin typeface="Times New Roman" panose="02020603050405020304" pitchFamily="18" charset="0"/>
                <a:cs typeface="Times New Roman" panose="02020603050405020304" pitchFamily="18" charset="0"/>
              </a:rPr>
              <a:t>BUILT IN DEVELOPMENT ENVIRONMENT:</a:t>
            </a:r>
          </a:p>
          <a:p>
            <a:pPr marL="171450" indent="-171450" algn="just">
              <a:lnSpc>
                <a:spcPct val="150000"/>
              </a:lnSpc>
              <a:buFont typeface="Courier New" panose="02070309020205020404" pitchFamily="49" charset="0"/>
              <a:buChar char="o"/>
            </a:pPr>
            <a:r>
              <a:rPr lang="en-US" dirty="0"/>
              <a:t> </a:t>
            </a:r>
            <a:r>
              <a:rPr lang="en-US" dirty="0">
                <a:latin typeface="Times New Roman" panose="02020603050405020304" pitchFamily="18" charset="0"/>
                <a:cs typeface="Times New Roman" panose="02020603050405020304" pitchFamily="18" charset="0"/>
              </a:rPr>
              <a:t>Python 3.12.1 virtual environment</a:t>
            </a:r>
          </a:p>
          <a:p>
            <a:pPr marL="285750" indent="-285750" algn="just">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Package management with pip 23.2.1 and requirements.txt</a:t>
            </a:r>
          </a:p>
          <a:p>
            <a:pPr marL="285750" indent="-285750" algn="just">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Uses libraries like PyTorch, NumPy, Pandas, etc</a:t>
            </a:r>
            <a:r>
              <a:rPr lang="en-US" dirty="0"/>
              <a:t>.</a:t>
            </a:r>
          </a:p>
          <a:p>
            <a:pPr>
              <a:lnSpc>
                <a:spcPct val="150000"/>
              </a:lnSpc>
            </a:pPr>
            <a:endParaRPr lang="en-US" sz="1200" dirty="0"/>
          </a:p>
        </p:txBody>
      </p:sp>
      <p:sp>
        <p:nvSpPr>
          <p:cNvPr id="5" name="TextBox 4">
            <a:extLst>
              <a:ext uri="{FF2B5EF4-FFF2-40B4-BE49-F238E27FC236}">
                <a16:creationId xmlns:a16="http://schemas.microsoft.com/office/drawing/2014/main" id="{21119AF2-E6FA-6DCB-7BDC-ED3CB1C241F4}"/>
              </a:ext>
            </a:extLst>
          </p:cNvPr>
          <p:cNvSpPr txBox="1"/>
          <p:nvPr/>
        </p:nvSpPr>
        <p:spPr>
          <a:xfrm>
            <a:off x="1143000" y="2920086"/>
            <a:ext cx="3094162" cy="369332"/>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COMBINED SYSTEM</a:t>
            </a:r>
            <a:r>
              <a:rPr lang="en-US" i="1" dirty="0"/>
              <a:t>:</a:t>
            </a:r>
          </a:p>
        </p:txBody>
      </p:sp>
      <p:sp>
        <p:nvSpPr>
          <p:cNvPr id="28" name="TextBox 27">
            <a:extLst>
              <a:ext uri="{FF2B5EF4-FFF2-40B4-BE49-F238E27FC236}">
                <a16:creationId xmlns:a16="http://schemas.microsoft.com/office/drawing/2014/main" id="{CF72B21E-FD88-1C9B-8DE2-294F3A38658C}"/>
              </a:ext>
            </a:extLst>
          </p:cNvPr>
          <p:cNvSpPr txBox="1"/>
          <p:nvPr/>
        </p:nvSpPr>
        <p:spPr>
          <a:xfrm>
            <a:off x="1143000" y="541865"/>
            <a:ext cx="3094162" cy="369332"/>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IMAGE:</a:t>
            </a:r>
          </a:p>
        </p:txBody>
      </p:sp>
    </p:spTree>
    <p:extLst>
      <p:ext uri="{BB962C8B-B14F-4D97-AF65-F5344CB8AC3E}">
        <p14:creationId xmlns:p14="http://schemas.microsoft.com/office/powerpoint/2010/main" val="3126343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33157-FFC0-CAE9-564E-C98066C2DAC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6256EEE-A8AA-E2D7-793B-86FD71444DE7}"/>
              </a:ext>
            </a:extLst>
          </p:cNvPr>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10243" name="Content Placeholder 8">
            <a:extLst>
              <a:ext uri="{FF2B5EF4-FFF2-40B4-BE49-F238E27FC236}">
                <a16:creationId xmlns:a16="http://schemas.microsoft.com/office/drawing/2014/main" id="{645FD2E4-6D8E-C3D2-3F40-A2CFD09AE9F7}"/>
              </a:ext>
            </a:extLst>
          </p:cNvPr>
          <p:cNvSpPr>
            <a:spLocks noGrp="1"/>
          </p:cNvSpPr>
          <p:nvPr>
            <p:ph idx="1"/>
          </p:nvPr>
        </p:nvSpPr>
        <p:spPr>
          <a:xfrm>
            <a:off x="1143000" y="1165225"/>
            <a:ext cx="7543800" cy="4525963"/>
          </a:xfrm>
        </p:spPr>
        <p:txBody>
          <a:bodyPr/>
          <a:lstStyle/>
          <a:p>
            <a:pPr marL="0" indent="0" algn="just" eaLnBrk="1" hangingPunct="1">
              <a:buFont typeface="Arial" panose="020B0604020202020204" pitchFamily="34" charset="0"/>
              <a:buNone/>
            </a:pPr>
            <a:endParaRPr lang="en-IN" altLang="en-US" sz="2400"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endParaRPr lang="en-US" altLang="en-US" sz="1600"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r>
              <a:rPr lang="en-IN" altLang="en-US" sz="1600" dirty="0">
                <a:latin typeface="Times New Roman" panose="02020603050405020304" pitchFamily="18" charset="0"/>
                <a:cs typeface="Times New Roman" panose="02020603050405020304" pitchFamily="18" charset="0"/>
              </a:rPr>
              <a:t> </a:t>
            </a:r>
          </a:p>
        </p:txBody>
      </p:sp>
      <p:sp>
        <p:nvSpPr>
          <p:cNvPr id="10244" name="Date Placeholder 14">
            <a:extLst>
              <a:ext uri="{FF2B5EF4-FFF2-40B4-BE49-F238E27FC236}">
                <a16:creationId xmlns:a16="http://schemas.microsoft.com/office/drawing/2014/main" id="{F9EDE91D-E145-D089-C3CD-D2FEC31814C1}"/>
              </a:ext>
            </a:extLst>
          </p:cNvPr>
          <p:cNvSpPr>
            <a:spLocks noGrp="1"/>
          </p:cNvSpPr>
          <p:nvPr>
            <p:ph type="dt" sz="quarter" idx="10"/>
          </p:nvPr>
        </p:nvSpPr>
        <p:spPr bwMode="auto">
          <a:xfrm>
            <a:off x="1295400" y="63785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13  May  2025</a:t>
            </a:r>
          </a:p>
        </p:txBody>
      </p:sp>
      <p:sp>
        <p:nvSpPr>
          <p:cNvPr id="10245" name="Footer Placeholder 15">
            <a:extLst>
              <a:ext uri="{FF2B5EF4-FFF2-40B4-BE49-F238E27FC236}">
                <a16:creationId xmlns:a16="http://schemas.microsoft.com/office/drawing/2014/main" id="{7D36C52E-59F5-AE69-1FF5-29D77D4E9D0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a:latin typeface="Times New Roman" panose="02020603050405020304" pitchFamily="18" charset="0"/>
                <a:cs typeface="Times New Roman" panose="02020603050405020304" pitchFamily="18" charset="0"/>
              </a:rPr>
              <a:t>Department of IT</a:t>
            </a:r>
          </a:p>
        </p:txBody>
      </p:sp>
      <p:sp>
        <p:nvSpPr>
          <p:cNvPr id="10246" name="Slide Number Placeholder 16">
            <a:extLst>
              <a:ext uri="{FF2B5EF4-FFF2-40B4-BE49-F238E27FC236}">
                <a16:creationId xmlns:a16="http://schemas.microsoft.com/office/drawing/2014/main" id="{2EC1A701-89F1-D959-0F49-BF660640A9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774DBBB-1AFA-4DD4-BA48-746A2AEEB72B}" type="slidenum">
              <a:rPr lang="en-US" altLang="en-US" sz="1400" smtClean="0">
                <a:latin typeface="Times New Roman" panose="02020603050405020304" pitchFamily="18" charset="0"/>
                <a:cs typeface="Times New Roman" panose="02020603050405020304" pitchFamily="18" charset="0"/>
              </a:rPr>
              <a:pPr>
                <a:spcBef>
                  <a:spcPct val="0"/>
                </a:spcBef>
                <a:buFontTx/>
                <a:buNone/>
              </a:pPr>
              <a:t>12</a:t>
            </a:fld>
            <a:endParaRPr lang="en-US" altLang="en-US" sz="140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BDA844CC-C7B2-7957-B788-2FD62F3FC544}"/>
              </a:ext>
            </a:extLst>
          </p:cNvPr>
          <p:cNvPicPr>
            <a:picLocks noChangeAspect="1"/>
          </p:cNvPicPr>
          <p:nvPr/>
        </p:nvPicPr>
        <p:blipFill>
          <a:blip r:embed="rId3">
            <a:duotone>
              <a:prstClr val="black"/>
              <a:schemeClr val="bg1">
                <a:tint val="45000"/>
                <a:satMod val="400000"/>
              </a:schemeClr>
            </a:duotone>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t="18005" r="14589" b="22349"/>
          <a:stretch/>
        </p:blipFill>
        <p:spPr>
          <a:xfrm>
            <a:off x="2185319" y="186650"/>
            <a:ext cx="4444563" cy="1514995"/>
          </a:xfrm>
          <a:prstGeom prst="rect">
            <a:avLst/>
          </a:prstGeom>
        </p:spPr>
      </p:pic>
      <p:pic>
        <p:nvPicPr>
          <p:cNvPr id="27" name="Picture 26">
            <a:extLst>
              <a:ext uri="{FF2B5EF4-FFF2-40B4-BE49-F238E27FC236}">
                <a16:creationId xmlns:a16="http://schemas.microsoft.com/office/drawing/2014/main" id="{D714FFBA-61C8-FFE9-6D77-D666162F6586}"/>
              </a:ext>
            </a:extLst>
          </p:cNvPr>
          <p:cNvPicPr>
            <a:picLocks noChangeAspect="1"/>
          </p:cNvPicPr>
          <p:nvPr/>
        </p:nvPicPr>
        <p:blipFill>
          <a:blip r:embed="rId5">
            <a:duotone>
              <a:prstClr val="black"/>
              <a:schemeClr val="bg1">
                <a:tint val="45000"/>
                <a:satMod val="400000"/>
              </a:schemeClr>
            </a:duotone>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t="39672" r="41953"/>
          <a:stretch/>
        </p:blipFill>
        <p:spPr>
          <a:xfrm>
            <a:off x="2339752" y="1917287"/>
            <a:ext cx="3185749" cy="1496386"/>
          </a:xfrm>
          <a:prstGeom prst="rect">
            <a:avLst/>
          </a:prstGeom>
        </p:spPr>
      </p:pic>
      <p:pic>
        <p:nvPicPr>
          <p:cNvPr id="25" name="Picture 24">
            <a:extLst>
              <a:ext uri="{FF2B5EF4-FFF2-40B4-BE49-F238E27FC236}">
                <a16:creationId xmlns:a16="http://schemas.microsoft.com/office/drawing/2014/main" id="{11A42E29-D54B-CDF4-1525-E79167275772}"/>
              </a:ext>
            </a:extLst>
          </p:cNvPr>
          <p:cNvPicPr>
            <a:picLocks noChangeAspect="1"/>
          </p:cNvPicPr>
          <p:nvPr/>
        </p:nvPicPr>
        <p:blipFill>
          <a:blip r:embed="rId7">
            <a:duotone>
              <a:prstClr val="black"/>
              <a:schemeClr val="bg1">
                <a:lumMod val="95000"/>
                <a:tint val="45000"/>
                <a:satMod val="400000"/>
              </a:schemeClr>
            </a:duotone>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rcRect t="12465" r="18306"/>
          <a:stretch/>
        </p:blipFill>
        <p:spPr>
          <a:xfrm>
            <a:off x="2184204" y="3384173"/>
            <a:ext cx="4075692" cy="2983290"/>
          </a:xfrm>
          <a:prstGeom prst="rect">
            <a:avLst/>
          </a:prstGeom>
        </p:spPr>
      </p:pic>
    </p:spTree>
    <p:extLst>
      <p:ext uri="{BB962C8B-B14F-4D97-AF65-F5344CB8AC3E}">
        <p14:creationId xmlns:p14="http://schemas.microsoft.com/office/powerpoint/2010/main" val="3574096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12D50-5AE1-E9B3-8E41-CFB81AEBA0C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FAD3E7D-6D01-FD5A-DFDE-31168412B408}"/>
              </a:ext>
            </a:extLst>
          </p:cNvPr>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7171" name="Title 7">
            <a:extLst>
              <a:ext uri="{FF2B5EF4-FFF2-40B4-BE49-F238E27FC236}">
                <a16:creationId xmlns:a16="http://schemas.microsoft.com/office/drawing/2014/main" id="{28663A0A-1C33-8C82-27F1-495E5246FCF2}"/>
              </a:ext>
            </a:extLst>
          </p:cNvPr>
          <p:cNvSpPr>
            <a:spLocks noGrp="1"/>
          </p:cNvSpPr>
          <p:nvPr>
            <p:ph type="title"/>
          </p:nvPr>
        </p:nvSpPr>
        <p:spPr>
          <a:xfrm>
            <a:off x="1143000" y="99715"/>
            <a:ext cx="7391400" cy="340147"/>
          </a:xfrm>
        </p:spPr>
        <p:txBody>
          <a:bodyPr/>
          <a:lstStyle/>
          <a:p>
            <a:pPr algn="l" eaLnBrk="1" hangingPunct="1"/>
            <a:r>
              <a:rPr lang="en-US" sz="2800" b="1" dirty="0">
                <a:effectLst/>
                <a:latin typeface="Times New Roman" panose="02020603050405020304" pitchFamily="18" charset="0"/>
                <a:ea typeface="Times New Roman" panose="02020603050405020304" pitchFamily="18" charset="0"/>
              </a:rPr>
              <a:t>3.Development of LSTM and RoBERTa Model:</a:t>
            </a:r>
            <a:endParaRPr lang="en-IN" altLang="en-US" sz="2800" b="1" dirty="0">
              <a:latin typeface="Times New Roman" panose="02020603050405020304" pitchFamily="18" charset="0"/>
              <a:cs typeface="Times New Roman" panose="02020603050405020304" pitchFamily="18" charset="0"/>
            </a:endParaRPr>
          </a:p>
        </p:txBody>
      </p:sp>
      <p:sp>
        <p:nvSpPr>
          <p:cNvPr id="5124" name="Content Placeholder 8">
            <a:extLst>
              <a:ext uri="{FF2B5EF4-FFF2-40B4-BE49-F238E27FC236}">
                <a16:creationId xmlns:a16="http://schemas.microsoft.com/office/drawing/2014/main" id="{4928A31F-C48F-93F0-46D7-20D73ED3748F}"/>
              </a:ext>
            </a:extLst>
          </p:cNvPr>
          <p:cNvSpPr>
            <a:spLocks noGrp="1"/>
          </p:cNvSpPr>
          <p:nvPr>
            <p:ph idx="1"/>
          </p:nvPr>
        </p:nvSpPr>
        <p:spPr>
          <a:xfrm>
            <a:off x="1173448" y="476672"/>
            <a:ext cx="4118632" cy="3528392"/>
          </a:xfrm>
        </p:spPr>
        <p:txBody>
          <a:bodyPr/>
          <a:lstStyle/>
          <a:p>
            <a:pPr marL="0" indent="0" algn="just">
              <a:lnSpc>
                <a:spcPct val="107000"/>
              </a:lnSpc>
              <a:spcAft>
                <a:spcPts val="800"/>
              </a:spcAft>
              <a:buFont typeface="Arial" panose="020B0604020202020204" pitchFamily="34" charset="0"/>
              <a:buNone/>
              <a:defRPr/>
            </a:pPr>
            <a:r>
              <a:rPr lang="en-US" sz="1600" b="1" i="1" dirty="0">
                <a:latin typeface="Times New Roman" panose="02020603050405020304" pitchFamily="18" charset="0"/>
                <a:cs typeface="Times New Roman" panose="02020603050405020304" pitchFamily="18" charset="0"/>
              </a:rPr>
              <a:t>IMAGE:</a:t>
            </a:r>
          </a:p>
          <a:p>
            <a:pPr algn="just">
              <a:lnSpc>
                <a:spcPct val="107000"/>
              </a:lnSpc>
              <a:spcAft>
                <a:spcPts val="800"/>
              </a:spcAft>
              <a:buFont typeface="Courier New" panose="02070309020205020404" pitchFamily="49" charset="0"/>
              <a:buChar char="o"/>
              <a:defRPr/>
            </a:pPr>
            <a:r>
              <a:rPr lang="en-US" sz="1600" dirty="0">
                <a:latin typeface="Times New Roman" panose="02020603050405020304" pitchFamily="18" charset="0"/>
                <a:cs typeface="Times New Roman" panose="02020603050405020304" pitchFamily="18" charset="0"/>
              </a:rPr>
              <a:t>Images are preprocessed (loaded, resized, normalized).</a:t>
            </a:r>
          </a:p>
          <a:p>
            <a:pPr algn="just">
              <a:lnSpc>
                <a:spcPct val="107000"/>
              </a:lnSpc>
              <a:spcAft>
                <a:spcPts val="800"/>
              </a:spcAft>
              <a:buFont typeface="Courier New" panose="02070309020205020404" pitchFamily="49" charset="0"/>
              <a:buChar char="o"/>
              <a:defRPr/>
            </a:pPr>
            <a:r>
              <a:rPr lang="en-US" sz="1600" dirty="0">
                <a:latin typeface="Times New Roman" panose="02020603050405020304" pitchFamily="18" charset="0"/>
                <a:cs typeface="Times New Roman" panose="02020603050405020304" pitchFamily="18" charset="0"/>
              </a:rPr>
              <a:t>CNN extracts features; LSTM-based classifier predicts class probabilities.</a:t>
            </a:r>
          </a:p>
          <a:p>
            <a:pPr marL="0" indent="0" algn="just">
              <a:lnSpc>
                <a:spcPct val="107000"/>
              </a:lnSpc>
              <a:spcAft>
                <a:spcPts val="800"/>
              </a:spcAft>
              <a:buFont typeface="Arial" panose="020B0604020202020204" pitchFamily="34" charset="0"/>
              <a:buNone/>
              <a:defRPr/>
            </a:pPr>
            <a:r>
              <a:rPr lang="en-US" sz="1600" b="1" i="1" dirty="0">
                <a:latin typeface="Times New Roman" panose="02020603050405020304" pitchFamily="18" charset="0"/>
                <a:cs typeface="Times New Roman" panose="02020603050405020304" pitchFamily="18" charset="0"/>
              </a:rPr>
              <a:t>Text Analysis</a:t>
            </a:r>
            <a:r>
              <a:rPr lang="en-US" sz="1600" dirty="0">
                <a:latin typeface="Times New Roman" panose="02020603050405020304" pitchFamily="18" charset="0"/>
                <a:cs typeface="Times New Roman" panose="02020603050405020304" pitchFamily="18" charset="0"/>
              </a:rPr>
              <a:t>:</a:t>
            </a:r>
          </a:p>
          <a:p>
            <a:pPr algn="just">
              <a:lnSpc>
                <a:spcPct val="107000"/>
              </a:lnSpc>
              <a:spcAft>
                <a:spcPts val="800"/>
              </a:spcAft>
              <a:buFont typeface="Courier New" panose="02070309020205020404" pitchFamily="49" charset="0"/>
              <a:buChar char="o"/>
              <a:defRPr/>
            </a:pPr>
            <a:r>
              <a:rPr lang="en-US" sz="1600" dirty="0">
                <a:latin typeface="Times New Roman" panose="02020603050405020304" pitchFamily="18" charset="0"/>
                <a:cs typeface="Times New Roman" panose="02020603050405020304" pitchFamily="18" charset="0"/>
              </a:rPr>
              <a:t>Text is tokenized and processed using the pretrained RoBERTa model.</a:t>
            </a:r>
          </a:p>
          <a:p>
            <a:pPr algn="just">
              <a:lnSpc>
                <a:spcPct val="107000"/>
              </a:lnSpc>
              <a:spcAft>
                <a:spcPts val="800"/>
              </a:spcAft>
              <a:buFont typeface="Courier New" panose="02070309020205020404" pitchFamily="49" charset="0"/>
              <a:buChar char="o"/>
              <a:defRPr/>
            </a:pPr>
            <a:r>
              <a:rPr lang="en-US" sz="1600" dirty="0">
                <a:latin typeface="Times New Roman" panose="02020603050405020304" pitchFamily="18" charset="0"/>
                <a:cs typeface="Times New Roman" panose="02020603050405020304" pitchFamily="18" charset="0"/>
              </a:rPr>
              <a:t>A classifier maps features to mental health category probabilities via Softmax.</a:t>
            </a:r>
          </a:p>
          <a:p>
            <a:pPr marL="0" indent="0" algn="just">
              <a:lnSpc>
                <a:spcPct val="107000"/>
              </a:lnSpc>
              <a:spcAft>
                <a:spcPts val="800"/>
              </a:spcAft>
              <a:buFont typeface="Arial" panose="020B0604020202020204" pitchFamily="34" charset="0"/>
              <a:buNone/>
              <a:defRPr/>
            </a:pPr>
            <a:r>
              <a:rPr lang="en-US" sz="1600" b="1" i="1" dirty="0">
                <a:latin typeface="Times New Roman" panose="02020603050405020304" pitchFamily="18" charset="0"/>
                <a:cs typeface="Times New Roman" panose="02020603050405020304" pitchFamily="18" charset="0"/>
              </a:rPr>
              <a:t>Fusion and Classification:</a:t>
            </a:r>
          </a:p>
          <a:p>
            <a:pPr algn="just">
              <a:lnSpc>
                <a:spcPct val="107000"/>
              </a:lnSpc>
              <a:spcAft>
                <a:spcPts val="800"/>
              </a:spcAft>
              <a:buFont typeface="Courier New" panose="02070309020205020404" pitchFamily="49" charset="0"/>
              <a:buChar char="o"/>
              <a:defRPr/>
            </a:pPr>
            <a:r>
              <a:rPr lang="en-US" sz="1600" dirty="0">
                <a:latin typeface="Times New Roman" panose="02020603050405020304" pitchFamily="18" charset="0"/>
                <a:cs typeface="Times New Roman" panose="02020603050405020304" pitchFamily="18" charset="0"/>
              </a:rPr>
              <a:t>Text and image probabilities are combined using weighted fusion (e.g., 60% text, 40% image).</a:t>
            </a:r>
          </a:p>
          <a:p>
            <a:pPr algn="just">
              <a:lnSpc>
                <a:spcPct val="107000"/>
              </a:lnSpc>
              <a:spcAft>
                <a:spcPts val="800"/>
              </a:spcAft>
              <a:buFont typeface="Courier New" panose="02070309020205020404" pitchFamily="49" charset="0"/>
              <a:buChar char="o"/>
              <a:defRPr/>
            </a:pPr>
            <a:r>
              <a:rPr lang="en-US" sz="1600" dirty="0">
                <a:latin typeface="Times New Roman" panose="02020603050405020304" pitchFamily="18" charset="0"/>
                <a:cs typeface="Times New Roman" panose="02020603050405020304" pitchFamily="18" charset="0"/>
              </a:rPr>
              <a:t>Final class is predicted based on the highest combined probability.</a:t>
            </a:r>
          </a:p>
          <a:p>
            <a:pPr marL="0" indent="0" algn="just">
              <a:lnSpc>
                <a:spcPct val="107000"/>
              </a:lnSpc>
              <a:spcAft>
                <a:spcPts val="800"/>
              </a:spcAft>
              <a:buFont typeface="Arial" panose="020B0604020202020204" pitchFamily="34" charset="0"/>
              <a:buNone/>
              <a:defRPr/>
            </a:pPr>
            <a:endParaRPr lang="en-US" sz="1600" dirty="0">
              <a:latin typeface="Times New Roman" panose="02020603050405020304" pitchFamily="18" charset="0"/>
              <a:cs typeface="Times New Roman" panose="02020603050405020304" pitchFamily="18" charset="0"/>
            </a:endParaRPr>
          </a:p>
          <a:p>
            <a:pPr marL="0" indent="0" algn="just">
              <a:lnSpc>
                <a:spcPct val="107000"/>
              </a:lnSpc>
              <a:spcAft>
                <a:spcPts val="800"/>
              </a:spcAft>
              <a:buFont typeface="Arial" panose="020B0604020202020204" pitchFamily="34" charset="0"/>
              <a:buNone/>
              <a:defRPr/>
            </a:pPr>
            <a:endParaRPr lang="en-US" sz="1600" dirty="0">
              <a:latin typeface="Times New Roman" panose="02020603050405020304" pitchFamily="18" charset="0"/>
              <a:cs typeface="Times New Roman" panose="02020603050405020304" pitchFamily="18" charset="0"/>
            </a:endParaRPr>
          </a:p>
          <a:p>
            <a:pPr marL="0" indent="0" algn="just">
              <a:lnSpc>
                <a:spcPct val="107000"/>
              </a:lnSpc>
              <a:spcAft>
                <a:spcPts val="800"/>
              </a:spcAft>
              <a:buFont typeface="Arial" panose="020B0604020202020204" pitchFamily="34" charset="0"/>
              <a:buNone/>
              <a:defRPr/>
            </a:pPr>
            <a:r>
              <a:rPr lang="en-US" sz="1600" dirty="0">
                <a:latin typeface="Times New Roman" panose="02020603050405020304" pitchFamily="18" charset="0"/>
                <a:cs typeface="Times New Roman" panose="02020603050405020304" pitchFamily="18" charset="0"/>
              </a:rPr>
              <a:t>    </a:t>
            </a:r>
          </a:p>
        </p:txBody>
      </p:sp>
      <p:sp>
        <p:nvSpPr>
          <p:cNvPr id="7173" name="Date Placeholder 14">
            <a:extLst>
              <a:ext uri="{FF2B5EF4-FFF2-40B4-BE49-F238E27FC236}">
                <a16:creationId xmlns:a16="http://schemas.microsoft.com/office/drawing/2014/main" id="{149E03F7-089E-3561-222A-E571E415DD5E}"/>
              </a:ext>
            </a:extLst>
          </p:cNvPr>
          <p:cNvSpPr>
            <a:spLocks noGrp="1"/>
          </p:cNvSpPr>
          <p:nvPr>
            <p:ph type="dt" sz="quarter" idx="10"/>
          </p:nvPr>
        </p:nvSpPr>
        <p:spPr bwMode="auto">
          <a:xfrm>
            <a:off x="1295400" y="63785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13  May  2025</a:t>
            </a:r>
          </a:p>
        </p:txBody>
      </p:sp>
      <p:sp>
        <p:nvSpPr>
          <p:cNvPr id="7174" name="Footer Placeholder 15">
            <a:extLst>
              <a:ext uri="{FF2B5EF4-FFF2-40B4-BE49-F238E27FC236}">
                <a16:creationId xmlns:a16="http://schemas.microsoft.com/office/drawing/2014/main" id="{4F830E55-ADB0-CDFE-0281-C9ABB25EF20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a:latin typeface="Times New Roman" panose="02020603050405020304" pitchFamily="18" charset="0"/>
                <a:cs typeface="Times New Roman" panose="02020603050405020304" pitchFamily="18" charset="0"/>
              </a:rPr>
              <a:t>Department of IT</a:t>
            </a:r>
          </a:p>
        </p:txBody>
      </p:sp>
      <p:sp>
        <p:nvSpPr>
          <p:cNvPr id="7175" name="Slide Number Placeholder 16">
            <a:extLst>
              <a:ext uri="{FF2B5EF4-FFF2-40B4-BE49-F238E27FC236}">
                <a16:creationId xmlns:a16="http://schemas.microsoft.com/office/drawing/2014/main" id="{A976D9F7-F01C-D3F2-CC0C-40F66A5215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F8D2EA-58BF-4849-A472-0295DE178582}" type="slidenum">
              <a:rPr lang="en-US" altLang="en-US" sz="1400" smtClean="0">
                <a:latin typeface="Times New Roman" panose="02020603050405020304" pitchFamily="18" charset="0"/>
                <a:cs typeface="Times New Roman" panose="02020603050405020304" pitchFamily="18" charset="0"/>
              </a:rPr>
              <a:pPr>
                <a:spcBef>
                  <a:spcPct val="0"/>
                </a:spcBef>
                <a:buFontTx/>
                <a:buNone/>
              </a:pPr>
              <a:t>13</a:t>
            </a:fld>
            <a:endParaRPr lang="en-US" altLang="en-US" sz="1400">
              <a:latin typeface="Times New Roman" panose="02020603050405020304" pitchFamily="18" charset="0"/>
              <a:cs typeface="Times New Roman" panose="02020603050405020304" pitchFamily="18" charset="0"/>
            </a:endParaRPr>
          </a:p>
        </p:txBody>
      </p:sp>
      <p:pic>
        <p:nvPicPr>
          <p:cNvPr id="13" name="image2.png">
            <a:extLst>
              <a:ext uri="{FF2B5EF4-FFF2-40B4-BE49-F238E27FC236}">
                <a16:creationId xmlns:a16="http://schemas.microsoft.com/office/drawing/2014/main" id="{9E4FAEA2-8F55-5ECD-7833-E5F70B156601}"/>
              </a:ext>
            </a:extLst>
          </p:cNvPr>
          <p:cNvPicPr/>
          <p:nvPr/>
        </p:nvPicPr>
        <p:blipFill>
          <a:blip r:embed="rId3"/>
          <a:srcRect/>
          <a:stretch>
            <a:fillRect/>
          </a:stretch>
        </p:blipFill>
        <p:spPr>
          <a:xfrm>
            <a:off x="5292080" y="1196752"/>
            <a:ext cx="3491880" cy="4824536"/>
          </a:xfrm>
          <a:prstGeom prst="rect">
            <a:avLst/>
          </a:prstGeom>
          <a:ln/>
        </p:spPr>
      </p:pic>
    </p:spTree>
    <p:extLst>
      <p:ext uri="{BB962C8B-B14F-4D97-AF65-F5344CB8AC3E}">
        <p14:creationId xmlns:p14="http://schemas.microsoft.com/office/powerpoint/2010/main" val="542043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95B78-E295-98E4-FBDD-1E4DE247B13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C0955F4-6D53-3280-E669-EC852D7538E1}"/>
              </a:ext>
            </a:extLst>
          </p:cNvPr>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5124" name="Content Placeholder 8">
            <a:extLst>
              <a:ext uri="{FF2B5EF4-FFF2-40B4-BE49-F238E27FC236}">
                <a16:creationId xmlns:a16="http://schemas.microsoft.com/office/drawing/2014/main" id="{E42F5133-6EFE-F820-6566-8D0554DADEF2}"/>
              </a:ext>
            </a:extLst>
          </p:cNvPr>
          <p:cNvSpPr>
            <a:spLocks noGrp="1"/>
          </p:cNvSpPr>
          <p:nvPr>
            <p:ph idx="1"/>
          </p:nvPr>
        </p:nvSpPr>
        <p:spPr>
          <a:xfrm>
            <a:off x="1131888" y="0"/>
            <a:ext cx="8012112" cy="762000"/>
          </a:xfrm>
        </p:spPr>
        <p:txBody>
          <a:bodyPr/>
          <a:lstStyle/>
          <a:p>
            <a:pPr marL="0" indent="0" algn="just">
              <a:lnSpc>
                <a:spcPct val="107000"/>
              </a:lnSpc>
              <a:spcAft>
                <a:spcPts val="800"/>
              </a:spcAft>
              <a:buNone/>
              <a:defRPr/>
            </a:pPr>
            <a:r>
              <a:rPr lang="en-US" sz="2800" b="1" dirty="0">
                <a:latin typeface="Times New Roman" panose="02020603050405020304" pitchFamily="18" charset="0"/>
                <a:cs typeface="Times New Roman" panose="02020603050405020304" pitchFamily="18" charset="0"/>
              </a:rPr>
              <a:t>4. Training Models:</a:t>
            </a:r>
          </a:p>
          <a:p>
            <a:pPr marL="0" indent="0" algn="just">
              <a:lnSpc>
                <a:spcPct val="107000"/>
              </a:lnSpc>
              <a:spcAft>
                <a:spcPts val="800"/>
              </a:spcAft>
              <a:buFont typeface="Arial" panose="020B0604020202020204" pitchFamily="34" charset="0"/>
              <a:buNone/>
              <a:defRPr/>
            </a:pPr>
            <a:endParaRPr lang="en-US" sz="1600" dirty="0">
              <a:latin typeface="Times New Roman" panose="02020603050405020304" pitchFamily="18" charset="0"/>
              <a:cs typeface="Times New Roman" panose="02020603050405020304" pitchFamily="18" charset="0"/>
            </a:endParaRPr>
          </a:p>
        </p:txBody>
      </p:sp>
      <p:sp>
        <p:nvSpPr>
          <p:cNvPr id="7173" name="Date Placeholder 14">
            <a:extLst>
              <a:ext uri="{FF2B5EF4-FFF2-40B4-BE49-F238E27FC236}">
                <a16:creationId xmlns:a16="http://schemas.microsoft.com/office/drawing/2014/main" id="{0AE43D4D-635D-23A7-9BC8-656E8FA9CA85}"/>
              </a:ext>
            </a:extLst>
          </p:cNvPr>
          <p:cNvSpPr>
            <a:spLocks noGrp="1"/>
          </p:cNvSpPr>
          <p:nvPr>
            <p:ph type="dt" sz="quarter" idx="10"/>
          </p:nvPr>
        </p:nvSpPr>
        <p:spPr bwMode="auto">
          <a:xfrm>
            <a:off x="1295400" y="63785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13  May  2025</a:t>
            </a:r>
          </a:p>
        </p:txBody>
      </p:sp>
      <p:sp>
        <p:nvSpPr>
          <p:cNvPr id="7174" name="Footer Placeholder 15">
            <a:extLst>
              <a:ext uri="{FF2B5EF4-FFF2-40B4-BE49-F238E27FC236}">
                <a16:creationId xmlns:a16="http://schemas.microsoft.com/office/drawing/2014/main" id="{0FA153D7-E093-A01B-A078-0E697A3EEBC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a:latin typeface="Times New Roman" panose="02020603050405020304" pitchFamily="18" charset="0"/>
                <a:cs typeface="Times New Roman" panose="02020603050405020304" pitchFamily="18" charset="0"/>
              </a:rPr>
              <a:t>Department of IT</a:t>
            </a:r>
          </a:p>
        </p:txBody>
      </p:sp>
      <p:sp>
        <p:nvSpPr>
          <p:cNvPr id="7175" name="Slide Number Placeholder 16">
            <a:extLst>
              <a:ext uri="{FF2B5EF4-FFF2-40B4-BE49-F238E27FC236}">
                <a16:creationId xmlns:a16="http://schemas.microsoft.com/office/drawing/2014/main" id="{04394103-2EC5-1365-9449-874EFA772F6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F8D2EA-58BF-4849-A472-0295DE178582}" type="slidenum">
              <a:rPr lang="en-US" altLang="en-US" sz="1400" smtClean="0">
                <a:latin typeface="Times New Roman" panose="02020603050405020304" pitchFamily="18" charset="0"/>
                <a:cs typeface="Times New Roman" panose="02020603050405020304" pitchFamily="18" charset="0"/>
              </a:rPr>
              <a:pPr>
                <a:spcBef>
                  <a:spcPct val="0"/>
                </a:spcBef>
                <a:buFontTx/>
                <a:buNone/>
              </a:pPr>
              <a:t>14</a:t>
            </a:fld>
            <a:endParaRPr lang="en-US" altLang="en-US" sz="14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1202686-0B73-398D-69A7-B8298F5417CD}"/>
              </a:ext>
            </a:extLst>
          </p:cNvPr>
          <p:cNvSpPr txBox="1"/>
          <p:nvPr/>
        </p:nvSpPr>
        <p:spPr>
          <a:xfrm>
            <a:off x="1143000" y="357967"/>
            <a:ext cx="4437112" cy="5218736"/>
          </a:xfrm>
          <a:prstGeom prst="rect">
            <a:avLst/>
          </a:prstGeom>
          <a:noFill/>
        </p:spPr>
        <p:txBody>
          <a:bodyPr wrap="square" rtlCol="0">
            <a:spAutoFit/>
          </a:bodyPr>
          <a:lstStyle/>
          <a:p>
            <a:pPr>
              <a:lnSpc>
                <a:spcPct val="150000"/>
              </a:lnSpc>
            </a:pPr>
            <a:r>
              <a:rPr lang="en-US" sz="1600" b="1" i="1" dirty="0">
                <a:latin typeface="Times New Roman" panose="02020603050405020304" pitchFamily="18" charset="0"/>
                <a:cs typeface="Times New Roman" panose="02020603050405020304" pitchFamily="18" charset="0"/>
              </a:rPr>
              <a:t>1.Dataset Preparation:</a:t>
            </a:r>
          </a:p>
          <a:p>
            <a:pPr marL="285750" indent="-285750">
              <a:lnSpc>
                <a:spcPct val="150000"/>
              </a:lnSpc>
              <a:buFont typeface="Arial" panose="020B0604020202020204" pitchFamily="34" charset="0"/>
              <a:buChar char="•"/>
            </a:pPr>
            <a:r>
              <a:rPr lang="en-US" sz="1600" u="sng" dirty="0">
                <a:latin typeface="Times New Roman" panose="02020603050405020304" pitchFamily="18" charset="0"/>
                <a:cs typeface="Times New Roman" panose="02020603050405020304" pitchFamily="18" charset="0"/>
              </a:rPr>
              <a:t>Texts:</a:t>
            </a:r>
            <a:r>
              <a:rPr lang="en-US" sz="1600" dirty="0">
                <a:latin typeface="Times New Roman" panose="02020603050405020304" pitchFamily="18" charset="0"/>
                <a:cs typeface="Times New Roman" panose="02020603050405020304" pitchFamily="18" charset="0"/>
              </a:rPr>
              <a:t> Sentences, documents, or other relevant textual data.</a:t>
            </a:r>
          </a:p>
          <a:p>
            <a:pPr marL="285750" indent="-285750">
              <a:lnSpc>
                <a:spcPct val="150000"/>
              </a:lnSpc>
              <a:buFont typeface="Arial" panose="020B0604020202020204" pitchFamily="34" charset="0"/>
              <a:buChar char="•"/>
            </a:pPr>
            <a:r>
              <a:rPr lang="en-US" sz="1600" u="sng" dirty="0">
                <a:latin typeface="Times New Roman" panose="02020603050405020304" pitchFamily="18" charset="0"/>
                <a:cs typeface="Times New Roman" panose="02020603050405020304" pitchFamily="18" charset="0"/>
              </a:rPr>
              <a:t>Image Paths: </a:t>
            </a:r>
            <a:r>
              <a:rPr lang="en-US" sz="1600" dirty="0">
                <a:latin typeface="Times New Roman" panose="02020603050405020304" pitchFamily="18" charset="0"/>
                <a:cs typeface="Times New Roman" panose="02020603050405020304" pitchFamily="18" charset="0"/>
              </a:rPr>
              <a:t>Paths to images used for the task.</a:t>
            </a:r>
          </a:p>
          <a:p>
            <a:pPr marL="285750" indent="-285750">
              <a:lnSpc>
                <a:spcPct val="150000"/>
              </a:lnSpc>
              <a:buFont typeface="Arial" panose="020B0604020202020204" pitchFamily="34" charset="0"/>
              <a:buChar char="•"/>
            </a:pPr>
            <a:r>
              <a:rPr lang="en-US" sz="1600" u="sng" dirty="0">
                <a:latin typeface="Times New Roman" panose="02020603050405020304" pitchFamily="18" charset="0"/>
                <a:cs typeface="Times New Roman" panose="02020603050405020304" pitchFamily="18" charset="0"/>
              </a:rPr>
              <a:t>Labels:</a:t>
            </a:r>
            <a:r>
              <a:rPr lang="en-US" sz="1600" dirty="0">
                <a:latin typeface="Times New Roman" panose="02020603050405020304" pitchFamily="18" charset="0"/>
                <a:cs typeface="Times New Roman" panose="02020603050405020304" pitchFamily="18" charset="0"/>
              </a:rPr>
              <a:t> The target classifications or output.</a:t>
            </a:r>
          </a:p>
          <a:p>
            <a:pPr marL="285750" indent="-285750">
              <a:lnSpc>
                <a:spcPct val="150000"/>
              </a:lnSpc>
              <a:buFont typeface="Arial" panose="020B0604020202020204" pitchFamily="34" charset="0"/>
              <a:buChar char="•"/>
            </a:pPr>
            <a:r>
              <a:rPr lang="en-US" sz="1600" u="sng" dirty="0">
                <a:latin typeface="Times New Roman" panose="02020603050405020304" pitchFamily="18" charset="0"/>
                <a:cs typeface="Times New Roman" panose="02020603050405020304" pitchFamily="18" charset="0"/>
              </a:rPr>
              <a:t>Zipping:</a:t>
            </a:r>
            <a:r>
              <a:rPr lang="en-US" sz="1600" dirty="0">
                <a:latin typeface="Times New Roman" panose="02020603050405020304" pitchFamily="18" charset="0"/>
                <a:cs typeface="Times New Roman" panose="02020603050405020304" pitchFamily="18" charset="0"/>
              </a:rPr>
              <a:t> Combining text, image, and label data for easier processing. </a:t>
            </a:r>
          </a:p>
          <a:p>
            <a:pPr>
              <a:lnSpc>
                <a:spcPct val="150000"/>
              </a:lnSpc>
            </a:pPr>
            <a:r>
              <a:rPr lang="en-US" sz="1600" b="1" i="1" dirty="0">
                <a:latin typeface="Times New Roman" panose="02020603050405020304" pitchFamily="18" charset="0"/>
                <a:cs typeface="Times New Roman" panose="02020603050405020304" pitchFamily="18" charset="0"/>
              </a:rPr>
              <a:t>2. Model Training Loop:</a:t>
            </a:r>
          </a:p>
          <a:p>
            <a:pPr marL="285750" indent="-285750">
              <a:lnSpc>
                <a:spcPct val="150000"/>
              </a:lnSpc>
              <a:buFont typeface="Arial" panose="020B0604020202020204" pitchFamily="34" charset="0"/>
              <a:buChar char="•"/>
            </a:pPr>
            <a:r>
              <a:rPr lang="en-US" sz="1600" u="sng" dirty="0">
                <a:latin typeface="Times New Roman" panose="02020603050405020304" pitchFamily="18" charset="0"/>
                <a:cs typeface="Times New Roman" panose="02020603050405020304" pitchFamily="18" charset="0"/>
              </a:rPr>
              <a:t>Batches: </a:t>
            </a:r>
            <a:r>
              <a:rPr lang="en-US" sz="1600" dirty="0">
                <a:latin typeface="Times New Roman" panose="02020603050405020304" pitchFamily="18" charset="0"/>
                <a:cs typeface="Times New Roman" panose="02020603050405020304" pitchFamily="18" charset="0"/>
              </a:rPr>
              <a:t>Each batch processes a subset of the dataset.</a:t>
            </a:r>
          </a:p>
          <a:p>
            <a:pPr marL="285750" indent="-285750">
              <a:lnSpc>
                <a:spcPct val="150000"/>
              </a:lnSpc>
              <a:buFont typeface="Arial" panose="020B0604020202020204" pitchFamily="34" charset="0"/>
              <a:buChar char="•"/>
            </a:pPr>
            <a:r>
              <a:rPr lang="en-US" sz="1600" u="sng" dirty="0">
                <a:latin typeface="Times New Roman" panose="02020603050405020304" pitchFamily="18" charset="0"/>
                <a:cs typeface="Times New Roman" panose="02020603050405020304" pitchFamily="18" charset="0"/>
              </a:rPr>
              <a:t>Text Analysis: </a:t>
            </a:r>
            <a:r>
              <a:rPr lang="en-US" sz="1600" dirty="0">
                <a:latin typeface="Times New Roman" panose="02020603050405020304" pitchFamily="18" charset="0"/>
                <a:cs typeface="Times New Roman" panose="02020603050405020304" pitchFamily="18" charset="0"/>
              </a:rPr>
              <a:t>Extracts features and probabilities from the text.</a:t>
            </a:r>
          </a:p>
          <a:p>
            <a:pPr marL="285750" indent="-285750">
              <a:lnSpc>
                <a:spcPct val="150000"/>
              </a:lnSpc>
              <a:buFont typeface="Arial" panose="020B0604020202020204" pitchFamily="34" charset="0"/>
              <a:buChar char="•"/>
            </a:pPr>
            <a:r>
              <a:rPr lang="en-US" sz="1600" u="sng" dirty="0">
                <a:latin typeface="Times New Roman" panose="02020603050405020304" pitchFamily="18" charset="0"/>
                <a:cs typeface="Times New Roman" panose="02020603050405020304" pitchFamily="18" charset="0"/>
              </a:rPr>
              <a:t>Image Analysis: </a:t>
            </a:r>
            <a:r>
              <a:rPr lang="en-US" sz="1600" dirty="0">
                <a:latin typeface="Times New Roman" panose="02020603050405020304" pitchFamily="18" charset="0"/>
                <a:cs typeface="Times New Roman" panose="02020603050405020304" pitchFamily="18" charset="0"/>
              </a:rPr>
              <a:t>Extracts features and probabilities from the image.</a:t>
            </a:r>
          </a:p>
        </p:txBody>
      </p:sp>
      <p:pic>
        <p:nvPicPr>
          <p:cNvPr id="11" name="Picture 10">
            <a:extLst>
              <a:ext uri="{FF2B5EF4-FFF2-40B4-BE49-F238E27FC236}">
                <a16:creationId xmlns:a16="http://schemas.microsoft.com/office/drawing/2014/main" id="{8CAAD084-37AD-D065-A8F0-9507B16C0D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13008" y="5300549"/>
            <a:ext cx="5159375" cy="1386205"/>
          </a:xfrm>
          <a:prstGeom prst="rect">
            <a:avLst/>
          </a:prstGeom>
          <a:noFill/>
          <a:ln>
            <a:noFill/>
          </a:ln>
        </p:spPr>
      </p:pic>
      <p:sp>
        <p:nvSpPr>
          <p:cNvPr id="12" name="TextBox 11">
            <a:extLst>
              <a:ext uri="{FF2B5EF4-FFF2-40B4-BE49-F238E27FC236}">
                <a16:creationId xmlns:a16="http://schemas.microsoft.com/office/drawing/2014/main" id="{A2F6071A-AB72-55AE-E5A8-E31762F23A01}"/>
              </a:ext>
            </a:extLst>
          </p:cNvPr>
          <p:cNvSpPr txBox="1"/>
          <p:nvPr/>
        </p:nvSpPr>
        <p:spPr>
          <a:xfrm>
            <a:off x="5558745" y="357967"/>
            <a:ext cx="3456384" cy="55399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u="sng" dirty="0">
                <a:latin typeface="Times New Roman" panose="02020603050405020304" pitchFamily="18" charset="0"/>
                <a:cs typeface="Times New Roman" panose="02020603050405020304" pitchFamily="18" charset="0"/>
              </a:rPr>
              <a:t>Logits Calculation:</a:t>
            </a:r>
            <a:r>
              <a:rPr lang="en-US" sz="1600" dirty="0">
                <a:latin typeface="Times New Roman" panose="02020603050405020304" pitchFamily="18" charset="0"/>
                <a:cs typeface="Times New Roman" panose="02020603050405020304" pitchFamily="18" charset="0"/>
              </a:rPr>
              <a:t> Weighted combination of text (60%) and image (40%) probabilities to form predictions.</a:t>
            </a:r>
            <a:endParaRPr lang="en-US" sz="1600" b="1" i="1" dirty="0">
              <a:latin typeface="Times New Roman" panose="02020603050405020304" pitchFamily="18" charset="0"/>
              <a:cs typeface="Times New Roman" panose="02020603050405020304" pitchFamily="18" charset="0"/>
            </a:endParaRPr>
          </a:p>
          <a:p>
            <a:pPr>
              <a:lnSpc>
                <a:spcPct val="150000"/>
              </a:lnSpc>
            </a:pPr>
            <a:r>
              <a:rPr lang="en-US" sz="1600" b="1" i="1" dirty="0">
                <a:latin typeface="Times New Roman" panose="02020603050405020304" pitchFamily="18" charset="0"/>
                <a:cs typeface="Times New Roman" panose="02020603050405020304" pitchFamily="18" charset="0"/>
              </a:rPr>
              <a:t>3. Loss Calculation &amp; Model Update:</a:t>
            </a:r>
          </a:p>
          <a:p>
            <a:pPr marL="285750" indent="-285750">
              <a:lnSpc>
                <a:spcPct val="150000"/>
              </a:lnSpc>
              <a:buFont typeface="Arial" panose="020B0604020202020204" pitchFamily="34" charset="0"/>
              <a:buChar char="•"/>
            </a:pPr>
            <a:r>
              <a:rPr lang="en-US" sz="1600" u="sng" dirty="0">
                <a:latin typeface="Times New Roman" panose="02020603050405020304" pitchFamily="18" charset="0"/>
                <a:cs typeface="Times New Roman" panose="02020603050405020304" pitchFamily="18" charset="0"/>
              </a:rPr>
              <a:t>Loss Function</a:t>
            </a:r>
            <a:r>
              <a:rPr lang="en-US" sz="1600" dirty="0">
                <a:latin typeface="Times New Roman" panose="02020603050405020304" pitchFamily="18" charset="0"/>
                <a:cs typeface="Times New Roman" panose="02020603050405020304" pitchFamily="18" charset="0"/>
              </a:rPr>
              <a:t>: Measures the difference between model predictions and true labels.</a:t>
            </a:r>
          </a:p>
          <a:p>
            <a:pPr marL="285750" indent="-285750">
              <a:lnSpc>
                <a:spcPct val="150000"/>
              </a:lnSpc>
              <a:buFont typeface="Arial" panose="020B0604020202020204" pitchFamily="34" charset="0"/>
              <a:buChar char="•"/>
            </a:pPr>
            <a:r>
              <a:rPr lang="en-US" sz="1600" u="sng" dirty="0">
                <a:latin typeface="Times New Roman" panose="02020603050405020304" pitchFamily="18" charset="0"/>
                <a:cs typeface="Times New Roman" panose="02020603050405020304" pitchFamily="18" charset="0"/>
              </a:rPr>
              <a:t>Model Update: </a:t>
            </a:r>
            <a:r>
              <a:rPr lang="en-US" sz="1600" dirty="0">
                <a:latin typeface="Times New Roman" panose="02020603050405020304" pitchFamily="18" charset="0"/>
                <a:cs typeface="Times New Roman" panose="02020603050405020304" pitchFamily="18" charset="0"/>
              </a:rPr>
              <a:t>Optimizes the model based on loss using algorithms like gradient descent.</a:t>
            </a:r>
          </a:p>
          <a:p>
            <a:pPr>
              <a:lnSpc>
                <a:spcPct val="150000"/>
              </a:lnSpc>
            </a:pPr>
            <a:r>
              <a:rPr lang="en-US" sz="1600" b="1" i="1" dirty="0">
                <a:latin typeface="Times New Roman" panose="02020603050405020304" pitchFamily="18" charset="0"/>
                <a:cs typeface="Times New Roman" panose="02020603050405020304" pitchFamily="18" charset="0"/>
              </a:rPr>
              <a:t> 4. Saving the Model:</a:t>
            </a:r>
          </a:p>
          <a:p>
            <a:pPr marL="285750" indent="-285750">
              <a:lnSpc>
                <a:spcPct val="150000"/>
              </a:lnSpc>
              <a:buFont typeface="Arial" panose="020B0604020202020204" pitchFamily="34" charset="0"/>
              <a:buChar char="•"/>
            </a:pPr>
            <a:r>
              <a:rPr lang="en-US" sz="1600" u="sng" dirty="0">
                <a:latin typeface="Times New Roman" panose="02020603050405020304" pitchFamily="18" charset="0"/>
                <a:cs typeface="Times New Roman" panose="02020603050405020304" pitchFamily="18" charset="0"/>
              </a:rPr>
              <a:t>Save the Model: </a:t>
            </a:r>
            <a:r>
              <a:rPr lang="en-US" sz="1600" dirty="0">
                <a:latin typeface="Times New Roman" panose="02020603050405020304" pitchFamily="18" charset="0"/>
                <a:cs typeface="Times New Roman" panose="02020603050405020304" pitchFamily="18" charset="0"/>
              </a:rPr>
              <a:t>Stores the trained model for future use or inference</a:t>
            </a:r>
          </a:p>
          <a:p>
            <a:endParaRPr lang="en-US" dirty="0"/>
          </a:p>
        </p:txBody>
      </p:sp>
      <p:cxnSp>
        <p:nvCxnSpPr>
          <p:cNvPr id="14" name="Straight Connector 13">
            <a:extLst>
              <a:ext uri="{FF2B5EF4-FFF2-40B4-BE49-F238E27FC236}">
                <a16:creationId xmlns:a16="http://schemas.microsoft.com/office/drawing/2014/main" id="{4768152A-0BEA-78FD-FDE6-D7A1837523EE}"/>
              </a:ext>
            </a:extLst>
          </p:cNvPr>
          <p:cNvCxnSpPr/>
          <p:nvPr/>
        </p:nvCxnSpPr>
        <p:spPr>
          <a:xfrm>
            <a:off x="5436096" y="548680"/>
            <a:ext cx="0" cy="4637489"/>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10596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CF829-8D3A-DD68-8AC4-21527AB440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8D2693E-5227-2781-671A-53A7CAE1BA2F}"/>
              </a:ext>
            </a:extLst>
          </p:cNvPr>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5124" name="Content Placeholder 8">
            <a:extLst>
              <a:ext uri="{FF2B5EF4-FFF2-40B4-BE49-F238E27FC236}">
                <a16:creationId xmlns:a16="http://schemas.microsoft.com/office/drawing/2014/main" id="{DA05B161-95B1-0386-6661-0ED0788EAD86}"/>
              </a:ext>
            </a:extLst>
          </p:cNvPr>
          <p:cNvSpPr>
            <a:spLocks noGrp="1"/>
          </p:cNvSpPr>
          <p:nvPr>
            <p:ph idx="1"/>
          </p:nvPr>
        </p:nvSpPr>
        <p:spPr>
          <a:xfrm>
            <a:off x="1043608" y="0"/>
            <a:ext cx="8012112" cy="762000"/>
          </a:xfrm>
        </p:spPr>
        <p:txBody>
          <a:bodyPr/>
          <a:lstStyle/>
          <a:p>
            <a:pPr marL="0" indent="0" algn="just">
              <a:lnSpc>
                <a:spcPct val="107000"/>
              </a:lnSpc>
              <a:spcAft>
                <a:spcPts val="800"/>
              </a:spcAft>
              <a:buNone/>
              <a:defRPr/>
            </a:pPr>
            <a:r>
              <a:rPr lang="en-US" sz="2600" b="1" dirty="0">
                <a:latin typeface="Times New Roman" panose="02020603050405020304" pitchFamily="18" charset="0"/>
                <a:cs typeface="Times New Roman" panose="02020603050405020304" pitchFamily="18" charset="0"/>
              </a:rPr>
              <a:t> 5.Deployment and Testing</a:t>
            </a:r>
          </a:p>
          <a:p>
            <a:pPr marL="0" indent="0" algn="just">
              <a:lnSpc>
                <a:spcPct val="107000"/>
              </a:lnSpc>
              <a:spcAft>
                <a:spcPts val="800"/>
              </a:spcAft>
              <a:buNone/>
              <a:defRPr/>
            </a:pPr>
            <a:endParaRPr lang="en-US" sz="2800" b="1" dirty="0">
              <a:latin typeface="Times New Roman" panose="02020603050405020304" pitchFamily="18" charset="0"/>
              <a:cs typeface="Times New Roman" panose="02020603050405020304" pitchFamily="18" charset="0"/>
            </a:endParaRPr>
          </a:p>
          <a:p>
            <a:pPr marL="0" indent="0" algn="just">
              <a:lnSpc>
                <a:spcPct val="107000"/>
              </a:lnSpc>
              <a:spcAft>
                <a:spcPts val="800"/>
              </a:spcAft>
              <a:buFont typeface="Arial" panose="020B0604020202020204" pitchFamily="34" charset="0"/>
              <a:buNone/>
              <a:defRPr/>
            </a:pPr>
            <a:endParaRPr lang="en-US" sz="1600" dirty="0">
              <a:latin typeface="Times New Roman" panose="02020603050405020304" pitchFamily="18" charset="0"/>
              <a:cs typeface="Times New Roman" panose="02020603050405020304" pitchFamily="18" charset="0"/>
            </a:endParaRPr>
          </a:p>
        </p:txBody>
      </p:sp>
      <p:sp>
        <p:nvSpPr>
          <p:cNvPr id="7173" name="Date Placeholder 14">
            <a:extLst>
              <a:ext uri="{FF2B5EF4-FFF2-40B4-BE49-F238E27FC236}">
                <a16:creationId xmlns:a16="http://schemas.microsoft.com/office/drawing/2014/main" id="{14B10603-70D6-5FA8-2F1C-723B56099B21}"/>
              </a:ext>
            </a:extLst>
          </p:cNvPr>
          <p:cNvSpPr>
            <a:spLocks noGrp="1"/>
          </p:cNvSpPr>
          <p:nvPr>
            <p:ph type="dt" sz="quarter" idx="10"/>
          </p:nvPr>
        </p:nvSpPr>
        <p:spPr bwMode="auto">
          <a:xfrm>
            <a:off x="1295400" y="63785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13  May  2025</a:t>
            </a:r>
          </a:p>
        </p:txBody>
      </p:sp>
      <p:sp>
        <p:nvSpPr>
          <p:cNvPr id="7174" name="Footer Placeholder 15">
            <a:extLst>
              <a:ext uri="{FF2B5EF4-FFF2-40B4-BE49-F238E27FC236}">
                <a16:creationId xmlns:a16="http://schemas.microsoft.com/office/drawing/2014/main" id="{98073C6D-7787-8B56-52FC-C9403342637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a:latin typeface="Times New Roman" panose="02020603050405020304" pitchFamily="18" charset="0"/>
                <a:cs typeface="Times New Roman" panose="02020603050405020304" pitchFamily="18" charset="0"/>
              </a:rPr>
              <a:t>Department of IT</a:t>
            </a:r>
          </a:p>
        </p:txBody>
      </p:sp>
      <p:sp>
        <p:nvSpPr>
          <p:cNvPr id="7175" name="Slide Number Placeholder 16">
            <a:extLst>
              <a:ext uri="{FF2B5EF4-FFF2-40B4-BE49-F238E27FC236}">
                <a16:creationId xmlns:a16="http://schemas.microsoft.com/office/drawing/2014/main" id="{07E1454E-9B15-ED7B-5F8B-FC2B536A0B7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F8D2EA-58BF-4849-A472-0295DE178582}" type="slidenum">
              <a:rPr lang="en-US" altLang="en-US" sz="1400" smtClean="0">
                <a:latin typeface="Times New Roman" panose="02020603050405020304" pitchFamily="18" charset="0"/>
                <a:cs typeface="Times New Roman" panose="02020603050405020304" pitchFamily="18" charset="0"/>
              </a:rPr>
              <a:pPr>
                <a:spcBef>
                  <a:spcPct val="0"/>
                </a:spcBef>
                <a:buFontTx/>
                <a:buNone/>
              </a:pPr>
              <a:t>15</a:t>
            </a:fld>
            <a:endParaRPr lang="en-US" altLang="en-US" sz="14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160D717-94B4-B293-A60C-1AED861772D7}"/>
              </a:ext>
            </a:extLst>
          </p:cNvPr>
          <p:cNvSpPr txBox="1"/>
          <p:nvPr/>
        </p:nvSpPr>
        <p:spPr>
          <a:xfrm>
            <a:off x="1127641" y="309914"/>
            <a:ext cx="4525713" cy="4480073"/>
          </a:xfrm>
          <a:prstGeom prst="rect">
            <a:avLst/>
          </a:prstGeom>
          <a:noFill/>
        </p:spPr>
        <p:txBody>
          <a:bodyPr wrap="square" rtlCol="0">
            <a:spAutoFit/>
          </a:bodyPr>
          <a:lstStyle/>
          <a:p>
            <a:pPr marL="342900" indent="-342900" algn="just">
              <a:lnSpc>
                <a:spcPct val="150000"/>
              </a:lnSpc>
              <a:buAutoNum type="arabicPeriod"/>
            </a:pPr>
            <a:r>
              <a:rPr lang="en-US" sz="1600" b="1" i="1" dirty="0">
                <a:latin typeface="Times New Roman" panose="02020603050405020304" pitchFamily="18" charset="0"/>
                <a:cs typeface="Times New Roman" panose="02020603050405020304" pitchFamily="18" charset="0"/>
              </a:rPr>
              <a:t>Analyze Post Function:</a:t>
            </a:r>
          </a:p>
          <a:p>
            <a:pPr marL="285750" indent="-285750" algn="just">
              <a:lnSpc>
                <a:spcPct val="150000"/>
              </a:lnSpc>
              <a:buFont typeface="Courier New" panose="02070309020205020404" pitchFamily="49" charset="0"/>
              <a:buChar char="o"/>
            </a:pPr>
            <a:r>
              <a:rPr lang="en-US" sz="1600" u="sng" dirty="0">
                <a:latin typeface="Times New Roman" panose="02020603050405020304" pitchFamily="18" charset="0"/>
                <a:cs typeface="Times New Roman" panose="02020603050405020304" pitchFamily="18" charset="0"/>
              </a:rPr>
              <a:t>Inputs:</a:t>
            </a:r>
            <a:r>
              <a:rPr lang="en-US" sz="1600" dirty="0">
                <a:latin typeface="Times New Roman" panose="02020603050405020304" pitchFamily="18" charset="0"/>
                <a:cs typeface="Times New Roman" panose="02020603050405020304" pitchFamily="18" charset="0"/>
              </a:rPr>
              <a:t> Text and image data.</a:t>
            </a:r>
          </a:p>
          <a:p>
            <a:pPr marL="285750" indent="-285750" algn="just">
              <a:lnSpc>
                <a:spcPct val="150000"/>
              </a:lnSpc>
              <a:buFont typeface="Courier New" panose="02070309020205020404" pitchFamily="49" charset="0"/>
              <a:buChar char="o"/>
            </a:pPr>
            <a:r>
              <a:rPr lang="en-US" sz="1600" u="sng" dirty="0">
                <a:latin typeface="Times New Roman" panose="02020603050405020304" pitchFamily="18" charset="0"/>
                <a:cs typeface="Times New Roman" panose="02020603050405020304" pitchFamily="18" charset="0"/>
              </a:rPr>
              <a:t>Processing:</a:t>
            </a:r>
            <a:r>
              <a:rPr lang="en-US" sz="1600" dirty="0">
                <a:latin typeface="Times New Roman" panose="02020603050405020304" pitchFamily="18" charset="0"/>
                <a:cs typeface="Times New Roman" panose="02020603050405020304" pitchFamily="18" charset="0"/>
              </a:rPr>
              <a:t> Creates an instance of Mental Health Detector.</a:t>
            </a:r>
          </a:p>
          <a:p>
            <a:pPr marL="285750" indent="-285750" algn="just">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Uses classify method to predict the mental health class and probabilities.</a:t>
            </a:r>
          </a:p>
          <a:p>
            <a:pPr marL="285750" indent="-285750" algn="just">
              <a:lnSpc>
                <a:spcPct val="150000"/>
              </a:lnSpc>
              <a:buFont typeface="Courier New" panose="02070309020205020404" pitchFamily="49" charset="0"/>
              <a:buChar char="o"/>
            </a:pPr>
            <a:r>
              <a:rPr lang="en-US" sz="1600" u="sng" dirty="0">
                <a:latin typeface="Times New Roman" panose="02020603050405020304" pitchFamily="18" charset="0"/>
                <a:cs typeface="Times New Roman" panose="02020603050405020304" pitchFamily="18" charset="0"/>
              </a:rPr>
              <a:t>Outputs:</a:t>
            </a:r>
            <a:r>
              <a:rPr lang="en-US" sz="1600" dirty="0">
                <a:latin typeface="Times New Roman" panose="02020603050405020304" pitchFamily="18" charset="0"/>
                <a:cs typeface="Times New Roman" panose="02020603050405020304" pitchFamily="18" charset="0"/>
              </a:rPr>
              <a:t> Predicted Class: The mental health classification.</a:t>
            </a:r>
          </a:p>
          <a:p>
            <a:pPr algn="just">
              <a:lnSpc>
                <a:spcPct val="150000"/>
              </a:lnSpc>
            </a:pPr>
            <a:r>
              <a:rPr lang="en-US" sz="1600" b="1" i="1" dirty="0">
                <a:latin typeface="Times New Roman" panose="02020603050405020304" pitchFamily="18" charset="0"/>
                <a:cs typeface="Times New Roman" panose="02020603050405020304" pitchFamily="18" charset="0"/>
              </a:rPr>
              <a:t>2. Run Demo Function:</a:t>
            </a:r>
          </a:p>
          <a:p>
            <a:pPr marL="285750" indent="-285750" algn="just">
              <a:lnSpc>
                <a:spcPct val="150000"/>
              </a:lnSpc>
              <a:buFont typeface="Courier New" panose="02070309020205020404" pitchFamily="49" charset="0"/>
              <a:buChar char="o"/>
            </a:pPr>
            <a:r>
              <a:rPr lang="en-US" sz="1600" u="sng" dirty="0">
                <a:latin typeface="Times New Roman" panose="02020603050405020304" pitchFamily="18" charset="0"/>
                <a:cs typeface="Times New Roman" panose="02020603050405020304" pitchFamily="18" charset="0"/>
              </a:rPr>
              <a:t>Inputs:</a:t>
            </a:r>
            <a:r>
              <a:rPr lang="en-US" sz="1600" dirty="0">
                <a:latin typeface="Times New Roman" panose="02020603050405020304" pitchFamily="18" charset="0"/>
                <a:cs typeface="Times New Roman" panose="02020603050405020304" pitchFamily="18" charset="0"/>
              </a:rPr>
              <a:t> User-provided text and image.</a:t>
            </a:r>
          </a:p>
          <a:p>
            <a:pPr marL="285750" indent="-285750" algn="just">
              <a:lnSpc>
                <a:spcPct val="150000"/>
              </a:lnSpc>
              <a:buFont typeface="Courier New" panose="02070309020205020404" pitchFamily="49" charset="0"/>
              <a:buChar char="o"/>
            </a:pPr>
            <a:r>
              <a:rPr lang="en-US" sz="1600" u="sng" dirty="0">
                <a:latin typeface="Times New Roman" panose="02020603050405020304" pitchFamily="18" charset="0"/>
                <a:cs typeface="Times New Roman" panose="02020603050405020304" pitchFamily="18" charset="0"/>
              </a:rPr>
              <a:t>Processing: </a:t>
            </a:r>
            <a:r>
              <a:rPr lang="en-US" sz="1600" dirty="0">
                <a:latin typeface="Times New Roman" panose="02020603050405020304" pitchFamily="18" charset="0"/>
                <a:cs typeface="Times New Roman" panose="02020603050405020304" pitchFamily="18" charset="0"/>
              </a:rPr>
              <a:t>Calls </a:t>
            </a:r>
            <a:r>
              <a:rPr lang="en-US" sz="1600" dirty="0" err="1">
                <a:latin typeface="Times New Roman" panose="02020603050405020304" pitchFamily="18" charset="0"/>
                <a:cs typeface="Times New Roman" panose="02020603050405020304" pitchFamily="18" charset="0"/>
              </a:rPr>
              <a:t>analyze_post</a:t>
            </a:r>
            <a:r>
              <a:rPr lang="en-US" sz="1600" dirty="0">
                <a:latin typeface="Times New Roman" panose="02020603050405020304" pitchFamily="18" charset="0"/>
                <a:cs typeface="Times New Roman" panose="02020603050405020304" pitchFamily="18" charset="0"/>
              </a:rPr>
              <a:t> to get predictions.</a:t>
            </a:r>
          </a:p>
          <a:p>
            <a:pPr marL="285750" indent="-285750" algn="just">
              <a:lnSpc>
                <a:spcPct val="150000"/>
              </a:lnSpc>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43B872A-B031-8CA0-CA24-3DFC9C334A9C}"/>
              </a:ext>
            </a:extLst>
          </p:cNvPr>
          <p:cNvSpPr txBox="1"/>
          <p:nvPr/>
        </p:nvSpPr>
        <p:spPr>
          <a:xfrm>
            <a:off x="5759519" y="64474"/>
            <a:ext cx="3282623" cy="4062651"/>
          </a:xfrm>
          <a:prstGeom prst="rect">
            <a:avLst/>
          </a:prstGeom>
          <a:noFill/>
        </p:spPr>
        <p:txBody>
          <a:bodyPr wrap="square" rtlCol="0">
            <a:spAutoFit/>
          </a:bodyPr>
          <a:lstStyle/>
          <a:p>
            <a:pPr marL="285750" indent="-285750" algn="just">
              <a:lnSpc>
                <a:spcPct val="150000"/>
              </a:lnSpc>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Displays the predicted class and the probabilities for each class.</a:t>
            </a:r>
          </a:p>
          <a:p>
            <a:pPr marL="285750" indent="-285750" algn="just">
              <a:lnSpc>
                <a:spcPct val="150000"/>
              </a:lnSpc>
              <a:buFont typeface="Courier New" panose="02070309020205020404" pitchFamily="49" charset="0"/>
              <a:buChar char="o"/>
            </a:pPr>
            <a:r>
              <a:rPr lang="en-US" sz="1600" u="sng" dirty="0">
                <a:latin typeface="Times New Roman" panose="02020603050405020304" pitchFamily="18" charset="0"/>
                <a:cs typeface="Times New Roman" panose="02020603050405020304" pitchFamily="18" charset="0"/>
              </a:rPr>
              <a:t>Outputs:</a:t>
            </a:r>
            <a:r>
              <a:rPr lang="en-US" sz="1600" dirty="0">
                <a:latin typeface="Times New Roman" panose="02020603050405020304" pitchFamily="18" charset="0"/>
                <a:cs typeface="Times New Roman" panose="02020603050405020304" pitchFamily="18" charset="0"/>
              </a:rPr>
              <a:t> Predicted Class and Probabilities for each mental health category.</a:t>
            </a:r>
          </a:p>
          <a:p>
            <a:pPr algn="just">
              <a:lnSpc>
                <a:spcPct val="150000"/>
              </a:lnSpc>
            </a:pPr>
            <a:r>
              <a:rPr lang="en-US" sz="1600" b="1" i="1" dirty="0">
                <a:latin typeface="Times New Roman" panose="02020603050405020304" pitchFamily="18" charset="0"/>
                <a:cs typeface="Times New Roman" panose="02020603050405020304" pitchFamily="18" charset="0"/>
              </a:rPr>
              <a:t>3. Main Function:</a:t>
            </a:r>
          </a:p>
          <a:p>
            <a:pPr marL="285750" indent="-285750" algn="just">
              <a:lnSpc>
                <a:spcPct val="150000"/>
              </a:lnSpc>
              <a:buFont typeface="Courier New" panose="02070309020205020404" pitchFamily="49" charset="0"/>
              <a:buChar char="o"/>
            </a:pPr>
            <a:r>
              <a:rPr lang="en-US" sz="1600" u="sng" dirty="0">
                <a:latin typeface="Times New Roman" panose="02020603050405020304" pitchFamily="18" charset="0"/>
                <a:cs typeface="Times New Roman" panose="02020603050405020304" pitchFamily="18" charset="0"/>
              </a:rPr>
              <a:t>Purpose:</a:t>
            </a:r>
            <a:r>
              <a:rPr lang="en-US" sz="1600" dirty="0">
                <a:latin typeface="Times New Roman" panose="02020603050405020304" pitchFamily="18" charset="0"/>
                <a:cs typeface="Times New Roman" panose="02020603050405020304" pitchFamily="18" charset="0"/>
              </a:rPr>
              <a:t> Entry point for the system.</a:t>
            </a:r>
          </a:p>
          <a:p>
            <a:pPr marL="285750" indent="-285750" algn="just">
              <a:lnSpc>
                <a:spcPct val="150000"/>
              </a:lnSpc>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Calls run_demo to initiate the user interaction and predictions.</a:t>
            </a:r>
          </a:p>
          <a:p>
            <a:endParaRPr lang="en-US" dirty="0"/>
          </a:p>
        </p:txBody>
      </p:sp>
      <p:cxnSp>
        <p:nvCxnSpPr>
          <p:cNvPr id="13" name="Straight Connector 12">
            <a:extLst>
              <a:ext uri="{FF2B5EF4-FFF2-40B4-BE49-F238E27FC236}">
                <a16:creationId xmlns:a16="http://schemas.microsoft.com/office/drawing/2014/main" id="{C231DA28-7A09-B91A-40C3-9D412E0393C3}"/>
              </a:ext>
            </a:extLst>
          </p:cNvPr>
          <p:cNvCxnSpPr>
            <a:cxnSpLocks/>
          </p:cNvCxnSpPr>
          <p:nvPr/>
        </p:nvCxnSpPr>
        <p:spPr>
          <a:xfrm>
            <a:off x="5759519" y="101283"/>
            <a:ext cx="0" cy="5058035"/>
          </a:xfrm>
          <a:prstGeom prst="line">
            <a:avLst/>
          </a:prstGeom>
        </p:spPr>
        <p:style>
          <a:lnRef idx="2">
            <a:schemeClr val="dk1"/>
          </a:lnRef>
          <a:fillRef idx="0">
            <a:schemeClr val="dk1"/>
          </a:fillRef>
          <a:effectRef idx="1">
            <a:schemeClr val="dk1"/>
          </a:effectRef>
          <a:fontRef idx="minor">
            <a:schemeClr val="tx1"/>
          </a:fontRef>
        </p:style>
      </p:cxnSp>
      <p:pic>
        <p:nvPicPr>
          <p:cNvPr id="16" name="Picture 15">
            <a:extLst>
              <a:ext uri="{FF2B5EF4-FFF2-40B4-BE49-F238E27FC236}">
                <a16:creationId xmlns:a16="http://schemas.microsoft.com/office/drawing/2014/main" id="{7FC3E23C-6EA7-1409-F264-F39C60941916}"/>
              </a:ext>
            </a:extLst>
          </p:cNvPr>
          <p:cNvPicPr>
            <a:picLocks noChangeAspect="1"/>
          </p:cNvPicPr>
          <p:nvPr/>
        </p:nvPicPr>
        <p:blipFill>
          <a:blip r:embed="rId3">
            <a:extLst>
              <a:ext uri="{28A0092B-C50C-407E-A947-70E740481C1C}">
                <a14:useLocalDpi xmlns:a14="http://schemas.microsoft.com/office/drawing/2010/main" val="0"/>
              </a:ext>
            </a:extLst>
          </a:blip>
          <a:srcRect b="12192"/>
          <a:stretch/>
        </p:blipFill>
        <p:spPr>
          <a:xfrm>
            <a:off x="1216575" y="4509121"/>
            <a:ext cx="7196365" cy="1923030"/>
          </a:xfrm>
          <a:prstGeom prst="rect">
            <a:avLst/>
          </a:prstGeom>
        </p:spPr>
      </p:pic>
      <p:pic>
        <p:nvPicPr>
          <p:cNvPr id="17" name="Picture 16">
            <a:extLst>
              <a:ext uri="{FF2B5EF4-FFF2-40B4-BE49-F238E27FC236}">
                <a16:creationId xmlns:a16="http://schemas.microsoft.com/office/drawing/2014/main" id="{9E234BDE-29A2-64CA-C20C-B9E9CC444D19}"/>
              </a:ext>
            </a:extLst>
          </p:cNvPr>
          <p:cNvPicPr>
            <a:picLocks noChangeAspect="1"/>
          </p:cNvPicPr>
          <p:nvPr/>
        </p:nvPicPr>
        <p:blipFill>
          <a:blip r:embed="rId4"/>
          <a:srcRect t="27503"/>
          <a:stretch/>
        </p:blipFill>
        <p:spPr>
          <a:xfrm>
            <a:off x="1173940" y="6476268"/>
            <a:ext cx="7239000" cy="365125"/>
          </a:xfrm>
          <a:prstGeom prst="rect">
            <a:avLst/>
          </a:prstGeom>
        </p:spPr>
      </p:pic>
    </p:spTree>
    <p:extLst>
      <p:ext uri="{BB962C8B-B14F-4D97-AF65-F5344CB8AC3E}">
        <p14:creationId xmlns:p14="http://schemas.microsoft.com/office/powerpoint/2010/main" val="333155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0DE02-850D-FAE4-8C26-84C68F873B1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9CC007C-8759-62E8-5694-4D9794227AC2}"/>
              </a:ext>
            </a:extLst>
          </p:cNvPr>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10243" name="Content Placeholder 8">
            <a:extLst>
              <a:ext uri="{FF2B5EF4-FFF2-40B4-BE49-F238E27FC236}">
                <a16:creationId xmlns:a16="http://schemas.microsoft.com/office/drawing/2014/main" id="{B016675C-06FD-EBB5-5D66-94B60DC2DA27}"/>
              </a:ext>
            </a:extLst>
          </p:cNvPr>
          <p:cNvSpPr>
            <a:spLocks noGrp="1"/>
          </p:cNvSpPr>
          <p:nvPr>
            <p:ph idx="1"/>
          </p:nvPr>
        </p:nvSpPr>
        <p:spPr>
          <a:xfrm>
            <a:off x="1143000" y="1165225"/>
            <a:ext cx="7543800" cy="4525963"/>
          </a:xfrm>
        </p:spPr>
        <p:txBody>
          <a:bodyPr/>
          <a:lstStyle/>
          <a:p>
            <a:pPr marL="0" indent="0" algn="just" eaLnBrk="1" hangingPunct="1">
              <a:buFont typeface="Arial" panose="020B0604020202020204" pitchFamily="34" charset="0"/>
              <a:buNone/>
            </a:pPr>
            <a:endParaRPr lang="en-IN" altLang="en-US" sz="2400"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endParaRPr lang="en-US" altLang="en-US" sz="1600"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r>
              <a:rPr lang="en-IN" altLang="en-US" sz="1600" dirty="0">
                <a:latin typeface="Times New Roman" panose="02020603050405020304" pitchFamily="18" charset="0"/>
                <a:cs typeface="Times New Roman" panose="02020603050405020304" pitchFamily="18" charset="0"/>
              </a:rPr>
              <a:t> </a:t>
            </a:r>
          </a:p>
        </p:txBody>
      </p:sp>
      <p:sp>
        <p:nvSpPr>
          <p:cNvPr id="10244" name="Date Placeholder 14">
            <a:extLst>
              <a:ext uri="{FF2B5EF4-FFF2-40B4-BE49-F238E27FC236}">
                <a16:creationId xmlns:a16="http://schemas.microsoft.com/office/drawing/2014/main" id="{E09EE42E-405B-BAB4-0200-0176FCDAEFAE}"/>
              </a:ext>
            </a:extLst>
          </p:cNvPr>
          <p:cNvSpPr>
            <a:spLocks noGrp="1"/>
          </p:cNvSpPr>
          <p:nvPr>
            <p:ph type="dt" sz="quarter" idx="10"/>
          </p:nvPr>
        </p:nvSpPr>
        <p:spPr bwMode="auto">
          <a:xfrm>
            <a:off x="1295400" y="63785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13  May  2025</a:t>
            </a:r>
          </a:p>
        </p:txBody>
      </p:sp>
      <p:sp>
        <p:nvSpPr>
          <p:cNvPr id="10245" name="Footer Placeholder 15">
            <a:extLst>
              <a:ext uri="{FF2B5EF4-FFF2-40B4-BE49-F238E27FC236}">
                <a16:creationId xmlns:a16="http://schemas.microsoft.com/office/drawing/2014/main" id="{67F58B0E-4B88-32CE-683D-71C4ADFF2F3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a:latin typeface="Times New Roman" panose="02020603050405020304" pitchFamily="18" charset="0"/>
                <a:cs typeface="Times New Roman" panose="02020603050405020304" pitchFamily="18" charset="0"/>
              </a:rPr>
              <a:t>Department of IT</a:t>
            </a:r>
          </a:p>
        </p:txBody>
      </p:sp>
      <p:sp>
        <p:nvSpPr>
          <p:cNvPr id="10246" name="Slide Number Placeholder 16">
            <a:extLst>
              <a:ext uri="{FF2B5EF4-FFF2-40B4-BE49-F238E27FC236}">
                <a16:creationId xmlns:a16="http://schemas.microsoft.com/office/drawing/2014/main" id="{4AB1BC8C-1B6A-C145-2B63-41FFF779CB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774DBBB-1AFA-4DD4-BA48-746A2AEEB72B}" type="slidenum">
              <a:rPr lang="en-US" altLang="en-US" sz="1400" smtClean="0">
                <a:latin typeface="Times New Roman" panose="02020603050405020304" pitchFamily="18" charset="0"/>
                <a:cs typeface="Times New Roman" panose="02020603050405020304" pitchFamily="18" charset="0"/>
              </a:rPr>
              <a:pPr>
                <a:spcBef>
                  <a:spcPct val="0"/>
                </a:spcBef>
                <a:buFontTx/>
                <a:buNone/>
              </a:pPr>
              <a:t>16</a:t>
            </a:fld>
            <a:endParaRPr lang="en-US" altLang="en-US" sz="1400">
              <a:latin typeface="Times New Roman" panose="02020603050405020304" pitchFamily="18" charset="0"/>
              <a:cs typeface="Times New Roman" panose="02020603050405020304" pitchFamily="18" charset="0"/>
            </a:endParaRPr>
          </a:p>
        </p:txBody>
      </p:sp>
      <p:sp>
        <p:nvSpPr>
          <p:cNvPr id="10247" name="Title 1">
            <a:extLst>
              <a:ext uri="{FF2B5EF4-FFF2-40B4-BE49-F238E27FC236}">
                <a16:creationId xmlns:a16="http://schemas.microsoft.com/office/drawing/2014/main" id="{2A5DA8AA-E4B8-C010-7F39-9561B67A6A6D}"/>
              </a:ext>
            </a:extLst>
          </p:cNvPr>
          <p:cNvSpPr>
            <a:spLocks noGrp="1"/>
          </p:cNvSpPr>
          <p:nvPr>
            <p:ph type="title"/>
          </p:nvPr>
        </p:nvSpPr>
        <p:spPr>
          <a:xfrm>
            <a:off x="1212463" y="81120"/>
            <a:ext cx="7164388" cy="411163"/>
          </a:xfrm>
        </p:spPr>
        <p:txBody>
          <a:bodyPr/>
          <a:lstStyle/>
          <a:p>
            <a:pPr algn="l"/>
            <a:r>
              <a:rPr lang="en-IN" altLang="en-US" sz="3200" b="1" dirty="0">
                <a:latin typeface="Times New Roman" panose="02020603050405020304" pitchFamily="18" charset="0"/>
                <a:cs typeface="Times New Roman" panose="02020603050405020304" pitchFamily="18" charset="0"/>
              </a:rPr>
              <a:t>OUTPUT:</a:t>
            </a:r>
          </a:p>
        </p:txBody>
      </p:sp>
      <p:pic>
        <p:nvPicPr>
          <p:cNvPr id="2" name="Picture 1">
            <a:extLst>
              <a:ext uri="{FF2B5EF4-FFF2-40B4-BE49-F238E27FC236}">
                <a16:creationId xmlns:a16="http://schemas.microsoft.com/office/drawing/2014/main" id="{ADE251F6-8198-02FE-7149-764F362BED0B}"/>
              </a:ext>
            </a:extLst>
          </p:cNvPr>
          <p:cNvPicPr>
            <a:picLocks noChangeAspect="1"/>
          </p:cNvPicPr>
          <p:nvPr/>
        </p:nvPicPr>
        <p:blipFill>
          <a:blip r:embed="rId3" cstate="print">
            <a:extLst>
              <a:ext uri="{28A0092B-C50C-407E-A947-70E740481C1C}">
                <a14:useLocalDpi xmlns:a14="http://schemas.microsoft.com/office/drawing/2010/main" val="0"/>
              </a:ext>
            </a:extLst>
          </a:blip>
          <a:srcRect t="45708"/>
          <a:stretch/>
        </p:blipFill>
        <p:spPr bwMode="auto">
          <a:xfrm>
            <a:off x="1307464" y="692696"/>
            <a:ext cx="7543800" cy="2875046"/>
          </a:xfrm>
          <a:prstGeom prst="rect">
            <a:avLst/>
          </a:prstGeom>
          <a:noFill/>
        </p:spPr>
      </p:pic>
      <p:pic>
        <p:nvPicPr>
          <p:cNvPr id="5" name="Picture 4">
            <a:extLst>
              <a:ext uri="{FF2B5EF4-FFF2-40B4-BE49-F238E27FC236}">
                <a16:creationId xmlns:a16="http://schemas.microsoft.com/office/drawing/2014/main" id="{0CE3F51E-A763-37E6-CF38-EA494A2986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4873" y="3768155"/>
            <a:ext cx="7576391" cy="2100814"/>
          </a:xfrm>
          <a:prstGeom prst="rect">
            <a:avLst/>
          </a:prstGeom>
        </p:spPr>
      </p:pic>
    </p:spTree>
    <p:extLst>
      <p:ext uri="{BB962C8B-B14F-4D97-AF65-F5344CB8AC3E}">
        <p14:creationId xmlns:p14="http://schemas.microsoft.com/office/powerpoint/2010/main" val="148863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157E3-7FB2-5961-AB6A-12E982DE0F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0C0BD45-AA94-19B3-147F-2472314786AA}"/>
              </a:ext>
            </a:extLst>
          </p:cNvPr>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10243" name="Content Placeholder 8">
            <a:extLst>
              <a:ext uri="{FF2B5EF4-FFF2-40B4-BE49-F238E27FC236}">
                <a16:creationId xmlns:a16="http://schemas.microsoft.com/office/drawing/2014/main" id="{4BC5DCB5-6DAF-653D-35E3-9F065D5DE69A}"/>
              </a:ext>
            </a:extLst>
          </p:cNvPr>
          <p:cNvSpPr>
            <a:spLocks noGrp="1"/>
          </p:cNvSpPr>
          <p:nvPr>
            <p:ph idx="1"/>
          </p:nvPr>
        </p:nvSpPr>
        <p:spPr>
          <a:xfrm>
            <a:off x="1143000" y="1165225"/>
            <a:ext cx="7543800" cy="4525963"/>
          </a:xfrm>
        </p:spPr>
        <p:txBody>
          <a:bodyPr/>
          <a:lstStyle/>
          <a:p>
            <a:pPr marL="0" indent="0" algn="just" eaLnBrk="1" hangingPunct="1">
              <a:buFont typeface="Arial" panose="020B0604020202020204" pitchFamily="34" charset="0"/>
              <a:buNone/>
            </a:pPr>
            <a:endParaRPr lang="en-IN" altLang="en-US" sz="2400"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endParaRPr lang="en-US" altLang="en-US" sz="1600"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r>
              <a:rPr lang="en-IN" altLang="en-US" sz="1600" dirty="0">
                <a:latin typeface="Times New Roman" panose="02020603050405020304" pitchFamily="18" charset="0"/>
                <a:cs typeface="Times New Roman" panose="02020603050405020304" pitchFamily="18" charset="0"/>
              </a:rPr>
              <a:t> </a:t>
            </a:r>
          </a:p>
        </p:txBody>
      </p:sp>
      <p:sp>
        <p:nvSpPr>
          <p:cNvPr id="10244" name="Date Placeholder 14">
            <a:extLst>
              <a:ext uri="{FF2B5EF4-FFF2-40B4-BE49-F238E27FC236}">
                <a16:creationId xmlns:a16="http://schemas.microsoft.com/office/drawing/2014/main" id="{9C2C3DB0-BD80-93D1-154B-AF46A9A2189D}"/>
              </a:ext>
            </a:extLst>
          </p:cNvPr>
          <p:cNvSpPr>
            <a:spLocks noGrp="1"/>
          </p:cNvSpPr>
          <p:nvPr>
            <p:ph type="dt" sz="quarter" idx="10"/>
          </p:nvPr>
        </p:nvSpPr>
        <p:spPr bwMode="auto">
          <a:xfrm>
            <a:off x="1295400" y="63785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13  May  2025</a:t>
            </a:r>
          </a:p>
        </p:txBody>
      </p:sp>
      <p:sp>
        <p:nvSpPr>
          <p:cNvPr id="10245" name="Footer Placeholder 15">
            <a:extLst>
              <a:ext uri="{FF2B5EF4-FFF2-40B4-BE49-F238E27FC236}">
                <a16:creationId xmlns:a16="http://schemas.microsoft.com/office/drawing/2014/main" id="{1F7F78A0-EDD4-1AD6-37D2-EA0CBA0F16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a:latin typeface="Times New Roman" panose="02020603050405020304" pitchFamily="18" charset="0"/>
                <a:cs typeface="Times New Roman" panose="02020603050405020304" pitchFamily="18" charset="0"/>
              </a:rPr>
              <a:t>Department of IT</a:t>
            </a:r>
          </a:p>
        </p:txBody>
      </p:sp>
      <p:sp>
        <p:nvSpPr>
          <p:cNvPr id="10246" name="Slide Number Placeholder 16">
            <a:extLst>
              <a:ext uri="{FF2B5EF4-FFF2-40B4-BE49-F238E27FC236}">
                <a16:creationId xmlns:a16="http://schemas.microsoft.com/office/drawing/2014/main" id="{63451167-40DE-45BC-8D12-A3C283A82AF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774DBBB-1AFA-4DD4-BA48-746A2AEEB72B}" type="slidenum">
              <a:rPr lang="en-US" altLang="en-US" sz="1400" smtClean="0">
                <a:latin typeface="Times New Roman" panose="02020603050405020304" pitchFamily="18" charset="0"/>
                <a:cs typeface="Times New Roman" panose="02020603050405020304" pitchFamily="18" charset="0"/>
              </a:rPr>
              <a:pPr>
                <a:spcBef>
                  <a:spcPct val="0"/>
                </a:spcBef>
                <a:buFontTx/>
                <a:buNone/>
              </a:pPr>
              <a:t>17</a:t>
            </a:fld>
            <a:endParaRPr lang="en-US" altLang="en-US"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E7450B7-C6CF-79AC-36CF-EDB650EEC630}"/>
              </a:ext>
            </a:extLst>
          </p:cNvPr>
          <p:cNvSpPr txBox="1"/>
          <p:nvPr/>
        </p:nvSpPr>
        <p:spPr>
          <a:xfrm>
            <a:off x="1281688" y="134179"/>
            <a:ext cx="4606290" cy="584775"/>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Performance metrics</a:t>
            </a:r>
          </a:p>
        </p:txBody>
      </p:sp>
      <p:pic>
        <p:nvPicPr>
          <p:cNvPr id="9" name="image7.png">
            <a:extLst>
              <a:ext uri="{FF2B5EF4-FFF2-40B4-BE49-F238E27FC236}">
                <a16:creationId xmlns:a16="http://schemas.microsoft.com/office/drawing/2014/main" id="{54D93A88-1A82-0806-746C-78359FB7C00C}"/>
              </a:ext>
            </a:extLst>
          </p:cNvPr>
          <p:cNvPicPr/>
          <p:nvPr/>
        </p:nvPicPr>
        <p:blipFill>
          <a:blip r:embed="rId2"/>
          <a:srcRect/>
          <a:stretch>
            <a:fillRect/>
          </a:stretch>
        </p:blipFill>
        <p:spPr>
          <a:xfrm>
            <a:off x="1219220" y="1281405"/>
            <a:ext cx="4000852" cy="4293602"/>
          </a:xfrm>
          <a:prstGeom prst="rect">
            <a:avLst/>
          </a:prstGeom>
          <a:ln/>
        </p:spPr>
      </p:pic>
      <p:pic>
        <p:nvPicPr>
          <p:cNvPr id="10" name="image6.png">
            <a:extLst>
              <a:ext uri="{FF2B5EF4-FFF2-40B4-BE49-F238E27FC236}">
                <a16:creationId xmlns:a16="http://schemas.microsoft.com/office/drawing/2014/main" id="{CBECEA28-75F3-09A2-796F-1ED34BD37B1B}"/>
              </a:ext>
            </a:extLst>
          </p:cNvPr>
          <p:cNvPicPr/>
          <p:nvPr/>
        </p:nvPicPr>
        <p:blipFill>
          <a:blip r:embed="rId3"/>
          <a:srcRect/>
          <a:stretch>
            <a:fillRect/>
          </a:stretch>
        </p:blipFill>
        <p:spPr>
          <a:xfrm>
            <a:off x="5296292" y="1260827"/>
            <a:ext cx="3530600" cy="2312189"/>
          </a:xfrm>
          <a:prstGeom prst="rect">
            <a:avLst/>
          </a:prstGeom>
          <a:ln/>
        </p:spPr>
      </p:pic>
      <p:pic>
        <p:nvPicPr>
          <p:cNvPr id="11" name="Picture 10">
            <a:extLst>
              <a:ext uri="{FF2B5EF4-FFF2-40B4-BE49-F238E27FC236}">
                <a16:creationId xmlns:a16="http://schemas.microsoft.com/office/drawing/2014/main" id="{1BC36716-6964-A6A6-FEE1-23965B4D784D}"/>
              </a:ext>
            </a:extLst>
          </p:cNvPr>
          <p:cNvPicPr>
            <a:picLocks noChangeAspect="1"/>
          </p:cNvPicPr>
          <p:nvPr/>
        </p:nvPicPr>
        <p:blipFill>
          <a:blip r:embed="rId4">
            <a:extLst>
              <a:ext uri="{28A0092B-C50C-407E-A947-70E740481C1C}">
                <a14:useLocalDpi xmlns:a14="http://schemas.microsoft.com/office/drawing/2010/main" val="0"/>
              </a:ext>
            </a:extLst>
          </a:blip>
          <a:srcRect t="9715"/>
          <a:stretch>
            <a:fillRect/>
          </a:stretch>
        </p:blipFill>
        <p:spPr bwMode="auto">
          <a:xfrm>
            <a:off x="5220072" y="3773417"/>
            <a:ext cx="3853648" cy="2312189"/>
          </a:xfrm>
          <a:prstGeom prst="rect">
            <a:avLst/>
          </a:prstGeom>
          <a:noFill/>
          <a:ln>
            <a:noFill/>
          </a:ln>
        </p:spPr>
      </p:pic>
    </p:spTree>
    <p:extLst>
      <p:ext uri="{BB962C8B-B14F-4D97-AF65-F5344CB8AC3E}">
        <p14:creationId xmlns:p14="http://schemas.microsoft.com/office/powerpoint/2010/main" val="41073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5F63A-EFA3-B999-5131-A81294C574C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DEEC3CD-F2A4-11A5-8BF3-45F0E4046312}"/>
              </a:ext>
            </a:extLst>
          </p:cNvPr>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10243" name="Content Placeholder 8">
            <a:extLst>
              <a:ext uri="{FF2B5EF4-FFF2-40B4-BE49-F238E27FC236}">
                <a16:creationId xmlns:a16="http://schemas.microsoft.com/office/drawing/2014/main" id="{49E82221-2CB2-F9F7-8C61-633791E6432B}"/>
              </a:ext>
            </a:extLst>
          </p:cNvPr>
          <p:cNvSpPr>
            <a:spLocks noGrp="1"/>
          </p:cNvSpPr>
          <p:nvPr>
            <p:ph idx="1"/>
          </p:nvPr>
        </p:nvSpPr>
        <p:spPr>
          <a:xfrm>
            <a:off x="1143000" y="1165225"/>
            <a:ext cx="7543800" cy="4525963"/>
          </a:xfrm>
        </p:spPr>
        <p:txBody>
          <a:bodyPr/>
          <a:lstStyle/>
          <a:p>
            <a:pPr marL="0" indent="0" algn="just" eaLnBrk="1" hangingPunct="1">
              <a:buFont typeface="Arial" panose="020B0604020202020204" pitchFamily="34" charset="0"/>
              <a:buNone/>
            </a:pPr>
            <a:endParaRPr lang="en-IN" altLang="en-US" sz="2400"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endParaRPr lang="en-US" altLang="en-US" sz="1600"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r>
              <a:rPr lang="en-IN" altLang="en-US" sz="1600" dirty="0">
                <a:latin typeface="Times New Roman" panose="02020603050405020304" pitchFamily="18" charset="0"/>
                <a:cs typeface="Times New Roman" panose="02020603050405020304" pitchFamily="18" charset="0"/>
              </a:rPr>
              <a:t> </a:t>
            </a:r>
          </a:p>
        </p:txBody>
      </p:sp>
      <p:sp>
        <p:nvSpPr>
          <p:cNvPr id="10244" name="Date Placeholder 14">
            <a:extLst>
              <a:ext uri="{FF2B5EF4-FFF2-40B4-BE49-F238E27FC236}">
                <a16:creationId xmlns:a16="http://schemas.microsoft.com/office/drawing/2014/main" id="{A5F42002-234B-1998-CF0E-DF3A2266A079}"/>
              </a:ext>
            </a:extLst>
          </p:cNvPr>
          <p:cNvSpPr>
            <a:spLocks noGrp="1"/>
          </p:cNvSpPr>
          <p:nvPr>
            <p:ph type="dt" sz="quarter" idx="10"/>
          </p:nvPr>
        </p:nvSpPr>
        <p:spPr bwMode="auto">
          <a:xfrm>
            <a:off x="1295400" y="63785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13  May  2025</a:t>
            </a:r>
          </a:p>
        </p:txBody>
      </p:sp>
      <p:sp>
        <p:nvSpPr>
          <p:cNvPr id="10245" name="Footer Placeholder 15">
            <a:extLst>
              <a:ext uri="{FF2B5EF4-FFF2-40B4-BE49-F238E27FC236}">
                <a16:creationId xmlns:a16="http://schemas.microsoft.com/office/drawing/2014/main" id="{FF0D73E5-0119-3FB4-D6A1-52F43199FF9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a:latin typeface="Times New Roman" panose="02020603050405020304" pitchFamily="18" charset="0"/>
                <a:cs typeface="Times New Roman" panose="02020603050405020304" pitchFamily="18" charset="0"/>
              </a:rPr>
              <a:t>Department of IT</a:t>
            </a:r>
          </a:p>
        </p:txBody>
      </p:sp>
      <p:sp>
        <p:nvSpPr>
          <p:cNvPr id="10246" name="Slide Number Placeholder 16">
            <a:extLst>
              <a:ext uri="{FF2B5EF4-FFF2-40B4-BE49-F238E27FC236}">
                <a16:creationId xmlns:a16="http://schemas.microsoft.com/office/drawing/2014/main" id="{6DE929A6-6653-C7A6-F519-1793F6220DB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774DBBB-1AFA-4DD4-BA48-746A2AEEB72B}" type="slidenum">
              <a:rPr lang="en-US" altLang="en-US" sz="1400" smtClean="0">
                <a:latin typeface="Times New Roman" panose="02020603050405020304" pitchFamily="18" charset="0"/>
                <a:cs typeface="Times New Roman" panose="02020603050405020304" pitchFamily="18" charset="0"/>
              </a:rPr>
              <a:pPr>
                <a:spcBef>
                  <a:spcPct val="0"/>
                </a:spcBef>
                <a:buFontTx/>
                <a:buNone/>
              </a:pPr>
              <a:t>18</a:t>
            </a:fld>
            <a:endParaRPr lang="en-US" altLang="en-US" sz="1400">
              <a:latin typeface="Times New Roman" panose="02020603050405020304" pitchFamily="18" charset="0"/>
              <a:cs typeface="Times New Roman" panose="02020603050405020304" pitchFamily="18" charset="0"/>
            </a:endParaRPr>
          </a:p>
        </p:txBody>
      </p:sp>
      <p:sp>
        <p:nvSpPr>
          <p:cNvPr id="10247" name="Title 1">
            <a:extLst>
              <a:ext uri="{FF2B5EF4-FFF2-40B4-BE49-F238E27FC236}">
                <a16:creationId xmlns:a16="http://schemas.microsoft.com/office/drawing/2014/main" id="{D01ACF51-51FE-6BC4-8FFA-2E009261B23B}"/>
              </a:ext>
            </a:extLst>
          </p:cNvPr>
          <p:cNvSpPr>
            <a:spLocks noGrp="1"/>
          </p:cNvSpPr>
          <p:nvPr>
            <p:ph type="title"/>
          </p:nvPr>
        </p:nvSpPr>
        <p:spPr>
          <a:xfrm>
            <a:off x="1212463" y="81120"/>
            <a:ext cx="7164388" cy="411163"/>
          </a:xfrm>
        </p:spPr>
        <p:txBody>
          <a:bodyPr/>
          <a:lstStyle/>
          <a:p>
            <a:pPr algn="l"/>
            <a:r>
              <a:rPr lang="en-IN" altLang="en-US" sz="3200" b="1" dirty="0">
                <a:latin typeface="Times New Roman" panose="02020603050405020304" pitchFamily="18" charset="0"/>
                <a:cs typeface="Times New Roman" panose="02020603050405020304" pitchFamily="18" charset="0"/>
              </a:rPr>
              <a:t>RESULT:</a:t>
            </a:r>
          </a:p>
        </p:txBody>
      </p:sp>
      <p:sp>
        <p:nvSpPr>
          <p:cNvPr id="11" name="TextBox 10">
            <a:extLst>
              <a:ext uri="{FF2B5EF4-FFF2-40B4-BE49-F238E27FC236}">
                <a16:creationId xmlns:a16="http://schemas.microsoft.com/office/drawing/2014/main" id="{B8604BEE-C16C-102D-822D-0A83C224560E}"/>
              </a:ext>
            </a:extLst>
          </p:cNvPr>
          <p:cNvSpPr txBox="1"/>
          <p:nvPr/>
        </p:nvSpPr>
        <p:spPr>
          <a:xfrm>
            <a:off x="1247774" y="651827"/>
            <a:ext cx="7788721" cy="2862322"/>
          </a:xfrm>
          <a:prstGeom prst="rect">
            <a:avLst/>
          </a:prstGeom>
          <a:noFill/>
        </p:spPr>
        <p:txBody>
          <a:bodyPr wrap="square" rtlCol="0">
            <a:sp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Mental Health Detection from Social Media module helps identify signs of depression, anxiety, or normal mental state by analyzing text and images shared on social media.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uses the RoBERTa model to understand emotions in text like comments or posts, and a CNN-LSTM model to study images, focusing on facial expressions and background.</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Before analysis, the data is cleaned and prepared. The results from both text and image are combined to make a final prediction. </a:t>
            </a: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helps in detecting mental health issues early in a simple and effective way.</a:t>
            </a:r>
          </a:p>
        </p:txBody>
      </p:sp>
      <p:pic>
        <p:nvPicPr>
          <p:cNvPr id="3" name="Picture 2">
            <a:extLst>
              <a:ext uri="{FF2B5EF4-FFF2-40B4-BE49-F238E27FC236}">
                <a16:creationId xmlns:a16="http://schemas.microsoft.com/office/drawing/2014/main" id="{E5162009-DB64-F84E-C4EC-F3DA1525F4E0}"/>
              </a:ext>
            </a:extLst>
          </p:cNvPr>
          <p:cNvPicPr>
            <a:picLocks noChangeAspect="1"/>
          </p:cNvPicPr>
          <p:nvPr/>
        </p:nvPicPr>
        <p:blipFill>
          <a:blip r:embed="rId3"/>
          <a:srcRect l="1398" t="4836" r="992" b="1844"/>
          <a:stretch/>
        </p:blipFill>
        <p:spPr>
          <a:xfrm>
            <a:off x="1403648" y="3673692"/>
            <a:ext cx="7435552" cy="3047783"/>
          </a:xfrm>
          <a:prstGeom prst="rect">
            <a:avLst/>
          </a:prstGeom>
        </p:spPr>
      </p:pic>
    </p:spTree>
    <p:extLst>
      <p:ext uri="{BB962C8B-B14F-4D97-AF65-F5344CB8AC3E}">
        <p14:creationId xmlns:p14="http://schemas.microsoft.com/office/powerpoint/2010/main" val="1299578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8DB09-E66D-151B-F221-05330F3EFF5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35BCBD2-BE25-CEEC-EA43-36B840D2B6A6}"/>
              </a:ext>
            </a:extLst>
          </p:cNvPr>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10243" name="Content Placeholder 8">
            <a:extLst>
              <a:ext uri="{FF2B5EF4-FFF2-40B4-BE49-F238E27FC236}">
                <a16:creationId xmlns:a16="http://schemas.microsoft.com/office/drawing/2014/main" id="{227C9D9F-EACF-2589-873A-53D1B5DC617D}"/>
              </a:ext>
            </a:extLst>
          </p:cNvPr>
          <p:cNvSpPr>
            <a:spLocks noGrp="1"/>
          </p:cNvSpPr>
          <p:nvPr>
            <p:ph idx="1"/>
          </p:nvPr>
        </p:nvSpPr>
        <p:spPr>
          <a:xfrm>
            <a:off x="1143000" y="1165225"/>
            <a:ext cx="7543800" cy="4525963"/>
          </a:xfrm>
        </p:spPr>
        <p:txBody>
          <a:bodyPr/>
          <a:lstStyle/>
          <a:p>
            <a:pPr marL="0" indent="0" algn="just" eaLnBrk="1" hangingPunct="1">
              <a:buFont typeface="Arial" panose="020B0604020202020204" pitchFamily="34" charset="0"/>
              <a:buNone/>
            </a:pPr>
            <a:endParaRPr lang="en-IN" altLang="en-US" sz="2400"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endParaRPr lang="en-US" altLang="en-US" sz="1600"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r>
              <a:rPr lang="en-IN" altLang="en-US" sz="1600" dirty="0">
                <a:latin typeface="Times New Roman" panose="02020603050405020304" pitchFamily="18" charset="0"/>
                <a:cs typeface="Times New Roman" panose="02020603050405020304" pitchFamily="18" charset="0"/>
              </a:rPr>
              <a:t> </a:t>
            </a:r>
          </a:p>
        </p:txBody>
      </p:sp>
      <p:sp>
        <p:nvSpPr>
          <p:cNvPr id="10244" name="Date Placeholder 14">
            <a:extLst>
              <a:ext uri="{FF2B5EF4-FFF2-40B4-BE49-F238E27FC236}">
                <a16:creationId xmlns:a16="http://schemas.microsoft.com/office/drawing/2014/main" id="{E9E59406-2838-893C-42E4-28C814B6BABA}"/>
              </a:ext>
            </a:extLst>
          </p:cNvPr>
          <p:cNvSpPr>
            <a:spLocks noGrp="1"/>
          </p:cNvSpPr>
          <p:nvPr>
            <p:ph type="dt" sz="quarter" idx="10"/>
          </p:nvPr>
        </p:nvSpPr>
        <p:spPr bwMode="auto">
          <a:xfrm>
            <a:off x="1295400" y="63785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13  May  2025</a:t>
            </a:r>
          </a:p>
        </p:txBody>
      </p:sp>
      <p:sp>
        <p:nvSpPr>
          <p:cNvPr id="10245" name="Footer Placeholder 15">
            <a:extLst>
              <a:ext uri="{FF2B5EF4-FFF2-40B4-BE49-F238E27FC236}">
                <a16:creationId xmlns:a16="http://schemas.microsoft.com/office/drawing/2014/main" id="{5C4022BA-3277-FA4C-FF23-56FF6F397C9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a:latin typeface="Times New Roman" panose="02020603050405020304" pitchFamily="18" charset="0"/>
                <a:cs typeface="Times New Roman" panose="02020603050405020304" pitchFamily="18" charset="0"/>
              </a:rPr>
              <a:t>Department of IT</a:t>
            </a:r>
          </a:p>
        </p:txBody>
      </p:sp>
      <p:sp>
        <p:nvSpPr>
          <p:cNvPr id="10246" name="Slide Number Placeholder 16">
            <a:extLst>
              <a:ext uri="{FF2B5EF4-FFF2-40B4-BE49-F238E27FC236}">
                <a16:creationId xmlns:a16="http://schemas.microsoft.com/office/drawing/2014/main" id="{F8F63894-9AB2-534F-1F29-E6402958BF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774DBBB-1AFA-4DD4-BA48-746A2AEEB72B}" type="slidenum">
              <a:rPr lang="en-US" altLang="en-US" sz="1400" smtClean="0">
                <a:latin typeface="Times New Roman" panose="02020603050405020304" pitchFamily="18" charset="0"/>
                <a:cs typeface="Times New Roman" panose="02020603050405020304" pitchFamily="18" charset="0"/>
              </a:rPr>
              <a:pPr>
                <a:spcBef>
                  <a:spcPct val="0"/>
                </a:spcBef>
                <a:buFontTx/>
                <a:buNone/>
              </a:pPr>
              <a:t>19</a:t>
            </a:fld>
            <a:endParaRPr lang="en-US" altLang="en-US" sz="1400">
              <a:latin typeface="Times New Roman" panose="02020603050405020304" pitchFamily="18" charset="0"/>
              <a:cs typeface="Times New Roman" panose="02020603050405020304" pitchFamily="18" charset="0"/>
            </a:endParaRPr>
          </a:p>
        </p:txBody>
      </p:sp>
      <p:sp>
        <p:nvSpPr>
          <p:cNvPr id="10247" name="Title 1">
            <a:extLst>
              <a:ext uri="{FF2B5EF4-FFF2-40B4-BE49-F238E27FC236}">
                <a16:creationId xmlns:a16="http://schemas.microsoft.com/office/drawing/2014/main" id="{DC0A3752-031A-56B3-AA86-3A5AB788876E}"/>
              </a:ext>
            </a:extLst>
          </p:cNvPr>
          <p:cNvSpPr>
            <a:spLocks noGrp="1"/>
          </p:cNvSpPr>
          <p:nvPr>
            <p:ph type="title"/>
          </p:nvPr>
        </p:nvSpPr>
        <p:spPr>
          <a:xfrm>
            <a:off x="1143000" y="38031"/>
            <a:ext cx="7164388" cy="411163"/>
          </a:xfrm>
        </p:spPr>
        <p:txBody>
          <a:bodyPr/>
          <a:lstStyle/>
          <a:p>
            <a:pPr algn="l"/>
            <a:r>
              <a:rPr lang="en-IN" altLang="en-US" sz="3200" b="1" dirty="0">
                <a:latin typeface="Times New Roman" panose="02020603050405020304" pitchFamily="18" charset="0"/>
                <a:cs typeface="Times New Roman" panose="02020603050405020304" pitchFamily="18" charset="0"/>
              </a:rPr>
              <a:t>RESULT:</a:t>
            </a:r>
          </a:p>
        </p:txBody>
      </p:sp>
      <p:pic>
        <p:nvPicPr>
          <p:cNvPr id="7" name="Picture 6">
            <a:extLst>
              <a:ext uri="{FF2B5EF4-FFF2-40B4-BE49-F238E27FC236}">
                <a16:creationId xmlns:a16="http://schemas.microsoft.com/office/drawing/2014/main" id="{2196C0E8-4A08-6F0B-50DF-5762B8732372}"/>
              </a:ext>
            </a:extLst>
          </p:cNvPr>
          <p:cNvPicPr>
            <a:picLocks noChangeAspect="1"/>
          </p:cNvPicPr>
          <p:nvPr/>
        </p:nvPicPr>
        <p:blipFill>
          <a:blip r:embed="rId2"/>
          <a:srcRect l="11934" t="10625" r="11111"/>
          <a:stretch/>
        </p:blipFill>
        <p:spPr>
          <a:xfrm>
            <a:off x="1143000" y="3198987"/>
            <a:ext cx="8001000" cy="3620982"/>
          </a:xfrm>
          <a:prstGeom prst="rect">
            <a:avLst/>
          </a:prstGeom>
        </p:spPr>
      </p:pic>
      <p:pic>
        <p:nvPicPr>
          <p:cNvPr id="10" name="Picture 9">
            <a:extLst>
              <a:ext uri="{FF2B5EF4-FFF2-40B4-BE49-F238E27FC236}">
                <a16:creationId xmlns:a16="http://schemas.microsoft.com/office/drawing/2014/main" id="{21F8980B-2068-8B83-DBA4-4961B9CBD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449195"/>
            <a:ext cx="7543800" cy="2749792"/>
          </a:xfrm>
          <a:prstGeom prst="rect">
            <a:avLst/>
          </a:prstGeom>
        </p:spPr>
      </p:pic>
    </p:spTree>
    <p:extLst>
      <p:ext uri="{BB962C8B-B14F-4D97-AF65-F5344CB8AC3E}">
        <p14:creationId xmlns:p14="http://schemas.microsoft.com/office/powerpoint/2010/main" val="391572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200814-72D2-5A19-7CF0-878E9A14FF6E}"/>
              </a:ext>
            </a:extLst>
          </p:cNvPr>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6147" name="Title 7">
            <a:extLst>
              <a:ext uri="{FF2B5EF4-FFF2-40B4-BE49-F238E27FC236}">
                <a16:creationId xmlns:a16="http://schemas.microsoft.com/office/drawing/2014/main" id="{CA89A011-C6FF-91E7-0A01-D9A06E88E45A}"/>
              </a:ext>
            </a:extLst>
          </p:cNvPr>
          <p:cNvSpPr>
            <a:spLocks noGrp="1"/>
          </p:cNvSpPr>
          <p:nvPr>
            <p:ph type="title"/>
          </p:nvPr>
        </p:nvSpPr>
        <p:spPr>
          <a:xfrm>
            <a:off x="1295400" y="274638"/>
            <a:ext cx="7391400" cy="1143000"/>
          </a:xfrm>
        </p:spPr>
        <p:txBody>
          <a:bodyPr/>
          <a:lstStyle/>
          <a:p>
            <a:pPr algn="l" eaLnBrk="1" hangingPunct="1"/>
            <a:r>
              <a:rPr lang="en-IN" altLang="en-US" sz="3200" b="1" dirty="0">
                <a:latin typeface="Times New Roman" panose="02020603050405020304" pitchFamily="18" charset="0"/>
                <a:cs typeface="Times New Roman" panose="02020603050405020304" pitchFamily="18" charset="0"/>
              </a:rPr>
              <a:t>OBJECTIVE</a:t>
            </a:r>
            <a:br>
              <a:rPr lang="en-IN" altLang="en-US" sz="3200" b="1" dirty="0">
                <a:latin typeface="Times New Roman" panose="02020603050405020304" pitchFamily="18" charset="0"/>
                <a:cs typeface="Times New Roman" panose="02020603050405020304" pitchFamily="18" charset="0"/>
              </a:rPr>
            </a:br>
            <a:endParaRPr lang="en-IN" altLang="en-US" sz="3200" b="1" dirty="0">
              <a:latin typeface="Times New Roman" panose="02020603050405020304" pitchFamily="18" charset="0"/>
              <a:cs typeface="Times New Roman" panose="02020603050405020304" pitchFamily="18" charset="0"/>
            </a:endParaRPr>
          </a:p>
        </p:txBody>
      </p:sp>
      <p:sp>
        <p:nvSpPr>
          <p:cNvPr id="6148" name="Content Placeholder 8">
            <a:extLst>
              <a:ext uri="{FF2B5EF4-FFF2-40B4-BE49-F238E27FC236}">
                <a16:creationId xmlns:a16="http://schemas.microsoft.com/office/drawing/2014/main" id="{59F89827-6C56-A5C3-3CED-0664B8B22C51}"/>
              </a:ext>
            </a:extLst>
          </p:cNvPr>
          <p:cNvSpPr>
            <a:spLocks noGrp="1"/>
          </p:cNvSpPr>
          <p:nvPr>
            <p:ph idx="1"/>
          </p:nvPr>
        </p:nvSpPr>
        <p:spPr>
          <a:xfrm>
            <a:off x="1295400" y="1165225"/>
            <a:ext cx="7848600" cy="4525963"/>
          </a:xfrm>
        </p:spPr>
        <p:txBody>
          <a:bodyPr/>
          <a:lstStyle/>
          <a:p>
            <a:pPr algn="just" eaLnBrk="1" hangingPunct="1">
              <a:lnSpc>
                <a:spcPct val="150000"/>
              </a:lnSpc>
            </a:pPr>
            <a:r>
              <a:rPr lang="en-US" altLang="en-US" sz="2000" dirty="0">
                <a:latin typeface="Times New Roman" panose="02020603050405020304" pitchFamily="18" charset="0"/>
                <a:cs typeface="Times New Roman" panose="02020603050405020304" pitchFamily="18" charset="0"/>
              </a:rPr>
              <a:t>To develop a system that detects early signs of mental illnesses such as anxiety and depression using social media data. </a:t>
            </a:r>
          </a:p>
          <a:p>
            <a:pPr algn="just" eaLnBrk="1" hangingPunct="1">
              <a:lnSpc>
                <a:spcPct val="150000"/>
              </a:lnSpc>
            </a:pPr>
            <a:r>
              <a:rPr lang="en-US" altLang="en-US" sz="2000" dirty="0">
                <a:latin typeface="Times New Roman" panose="02020603050405020304" pitchFamily="18" charset="0"/>
                <a:cs typeface="Times New Roman" panose="02020603050405020304" pitchFamily="18" charset="0"/>
              </a:rPr>
              <a:t>The system will use deep learning techniques to analyze text and images from social media platforms, helping healthcare professionals make more accurate and timely diagnoses.</a:t>
            </a:r>
            <a:endParaRPr lang="en-IN" altLang="en-US" sz="2000" dirty="0">
              <a:latin typeface="Times New Roman" panose="02020603050405020304" pitchFamily="18" charset="0"/>
              <a:cs typeface="Times New Roman" panose="02020603050405020304" pitchFamily="18" charset="0"/>
            </a:endParaRPr>
          </a:p>
        </p:txBody>
      </p:sp>
      <p:sp>
        <p:nvSpPr>
          <p:cNvPr id="6149" name="Date Placeholder 14">
            <a:extLst>
              <a:ext uri="{FF2B5EF4-FFF2-40B4-BE49-F238E27FC236}">
                <a16:creationId xmlns:a16="http://schemas.microsoft.com/office/drawing/2014/main" id="{79D17AEE-88B5-2FB3-D64F-7D53A7BC650A}"/>
              </a:ext>
            </a:extLst>
          </p:cNvPr>
          <p:cNvSpPr>
            <a:spLocks noGrp="1"/>
          </p:cNvSpPr>
          <p:nvPr>
            <p:ph type="dt" sz="quarter" idx="10"/>
          </p:nvPr>
        </p:nvSpPr>
        <p:spPr bwMode="auto">
          <a:xfrm>
            <a:off x="1295400" y="63785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13  May  2025</a:t>
            </a:r>
          </a:p>
        </p:txBody>
      </p:sp>
      <p:sp>
        <p:nvSpPr>
          <p:cNvPr id="6150" name="Footer Placeholder 15">
            <a:extLst>
              <a:ext uri="{FF2B5EF4-FFF2-40B4-BE49-F238E27FC236}">
                <a16:creationId xmlns:a16="http://schemas.microsoft.com/office/drawing/2014/main" id="{9804BB6C-BC11-0A32-C7A2-A63B7A922E2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a:latin typeface="Times New Roman" panose="02020603050405020304" pitchFamily="18" charset="0"/>
                <a:cs typeface="Times New Roman" panose="02020603050405020304" pitchFamily="18" charset="0"/>
              </a:rPr>
              <a:t>Department of IT</a:t>
            </a:r>
          </a:p>
        </p:txBody>
      </p:sp>
      <p:sp>
        <p:nvSpPr>
          <p:cNvPr id="6151" name="Slide Number Placeholder 16">
            <a:extLst>
              <a:ext uri="{FF2B5EF4-FFF2-40B4-BE49-F238E27FC236}">
                <a16:creationId xmlns:a16="http://schemas.microsoft.com/office/drawing/2014/main" id="{E24003AC-EAEE-BF20-C9EA-275A940CEBE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6AF3C5F-E270-4213-A476-62B705C3D575}" type="slidenum">
              <a:rPr lang="en-US" altLang="en-US" sz="1400" smtClean="0">
                <a:latin typeface="Times New Roman" panose="02020603050405020304" pitchFamily="18" charset="0"/>
                <a:cs typeface="Times New Roman" panose="02020603050405020304" pitchFamily="18" charset="0"/>
              </a:rPr>
              <a:pPr>
                <a:spcBef>
                  <a:spcPct val="0"/>
                </a:spcBef>
                <a:buFontTx/>
                <a:buNone/>
              </a:pPr>
              <a:t>2</a:t>
            </a:fld>
            <a:endParaRPr lang="en-US" alt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4DF68-18C2-5C11-92C5-6D420641F7D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2FA2A20-39E3-4BAA-723D-6C41BB05A43A}"/>
              </a:ext>
            </a:extLst>
          </p:cNvPr>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14339" name="Content Placeholder 8">
            <a:extLst>
              <a:ext uri="{FF2B5EF4-FFF2-40B4-BE49-F238E27FC236}">
                <a16:creationId xmlns:a16="http://schemas.microsoft.com/office/drawing/2014/main" id="{F12B1FC2-B5D4-7A1A-BC0A-5A597F4E1BD7}"/>
              </a:ext>
            </a:extLst>
          </p:cNvPr>
          <p:cNvSpPr>
            <a:spLocks noGrp="1"/>
          </p:cNvSpPr>
          <p:nvPr>
            <p:ph idx="1"/>
          </p:nvPr>
        </p:nvSpPr>
        <p:spPr>
          <a:xfrm>
            <a:off x="838200" y="91920"/>
            <a:ext cx="3395546" cy="495514"/>
          </a:xfrm>
        </p:spPr>
        <p:txBody>
          <a:bodyPr/>
          <a:lstStyle/>
          <a:p>
            <a:pPr marL="0" indent="0" algn="ctr" eaLnBrk="1" hangingPunct="1">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CONCLUSION</a:t>
            </a:r>
            <a:endParaRPr lang="en-IN" altLang="en-US" sz="2800" b="1" dirty="0">
              <a:latin typeface="Times New Roman" panose="02020603050405020304" pitchFamily="18" charset="0"/>
              <a:cs typeface="Times New Roman" panose="02020603050405020304" pitchFamily="18" charset="0"/>
            </a:endParaRPr>
          </a:p>
        </p:txBody>
      </p:sp>
      <p:sp>
        <p:nvSpPr>
          <p:cNvPr id="14340" name="Date Placeholder 14">
            <a:extLst>
              <a:ext uri="{FF2B5EF4-FFF2-40B4-BE49-F238E27FC236}">
                <a16:creationId xmlns:a16="http://schemas.microsoft.com/office/drawing/2014/main" id="{8DDBF328-CB1C-DAD8-B6F2-59B77A206996}"/>
              </a:ext>
            </a:extLst>
          </p:cNvPr>
          <p:cNvSpPr>
            <a:spLocks noGrp="1"/>
          </p:cNvSpPr>
          <p:nvPr>
            <p:ph type="dt" sz="quarter" idx="10"/>
          </p:nvPr>
        </p:nvSpPr>
        <p:spPr bwMode="auto">
          <a:xfrm>
            <a:off x="1295400" y="63785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13  May  2025</a:t>
            </a:r>
          </a:p>
        </p:txBody>
      </p:sp>
      <p:sp>
        <p:nvSpPr>
          <p:cNvPr id="14341" name="Footer Placeholder 15">
            <a:extLst>
              <a:ext uri="{FF2B5EF4-FFF2-40B4-BE49-F238E27FC236}">
                <a16:creationId xmlns:a16="http://schemas.microsoft.com/office/drawing/2014/main" id="{3E58B016-9DFF-F2CA-FB78-02D1BCBBA65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a:latin typeface="Times New Roman" panose="02020603050405020304" pitchFamily="18" charset="0"/>
                <a:cs typeface="Times New Roman" panose="02020603050405020304" pitchFamily="18" charset="0"/>
              </a:rPr>
              <a:t>Department of IT</a:t>
            </a:r>
          </a:p>
        </p:txBody>
      </p:sp>
      <p:sp>
        <p:nvSpPr>
          <p:cNvPr id="14342" name="Slide Number Placeholder 16">
            <a:extLst>
              <a:ext uri="{FF2B5EF4-FFF2-40B4-BE49-F238E27FC236}">
                <a16:creationId xmlns:a16="http://schemas.microsoft.com/office/drawing/2014/main" id="{9411B367-94C5-CD9C-409B-F5D407A03EB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B854E7-5440-4017-8106-3B2688BCA593}" type="slidenum">
              <a:rPr lang="en-US" altLang="en-US" sz="1400" smtClean="0">
                <a:latin typeface="Times New Roman" panose="02020603050405020304" pitchFamily="18" charset="0"/>
                <a:cs typeface="Times New Roman" panose="02020603050405020304" pitchFamily="18" charset="0"/>
              </a:rPr>
              <a:pPr>
                <a:spcBef>
                  <a:spcPct val="0"/>
                </a:spcBef>
                <a:buFontTx/>
                <a:buNone/>
              </a:pPr>
              <a:t>20</a:t>
            </a:fld>
            <a:endParaRPr lang="en-US" altLang="en-US" sz="1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D3EF5B6-637B-0AF1-7FE8-DB96820707A8}"/>
              </a:ext>
            </a:extLst>
          </p:cNvPr>
          <p:cNvSpPr txBox="1"/>
          <p:nvPr/>
        </p:nvSpPr>
        <p:spPr>
          <a:xfrm>
            <a:off x="1188720" y="547990"/>
            <a:ext cx="7775768" cy="5434180"/>
          </a:xfrm>
          <a:prstGeom prst="rect">
            <a:avLst/>
          </a:prstGeom>
          <a:noFill/>
        </p:spPr>
        <p:txBody>
          <a:bodyPr wrap="square" rtlCol="0">
            <a:spAutoFit/>
          </a:bodyPr>
          <a:lstStyle/>
          <a:p>
            <a:pPr marL="0" marR="0" indent="0" algn="just">
              <a:lnSpc>
                <a:spcPct val="200000"/>
              </a:lnSpc>
              <a:spcAft>
                <a:spcPts val="600"/>
              </a:spcAft>
              <a:tabLst>
                <a:tab pos="182880" algn="l"/>
              </a:tabLst>
            </a:pPr>
            <a:r>
              <a:rPr lang="en-US" sz="1600" dirty="0">
                <a:latin typeface="Times New Roman" panose="02020603050405020304" pitchFamily="18" charset="0"/>
                <a:cs typeface="Times New Roman" panose="02020603050405020304" pitchFamily="18" charset="0"/>
              </a:rPr>
              <a:t>This project introduces a new way to detect mental illness early by analyzing social media content using deep learning. It combines CNN-LSTM models to study images and RoBERTa to understand text. By looking at both pictures and words, the system gives a clearer view of a person’s mental state. The main goal is to combine behavioral science and AI to make mental health care more affordable and effective. Early detection through this method can help provide support before problems grow worse. The system will be improved by making the image analysis model (CNN-LSTM) more accurate, tracking user behavior over time using LSTM, and adding real-time analysis through faster processing. In the future, voice and speech analysis will be added to understand emotions better, making this system truly multimodal.</a:t>
            </a:r>
            <a:r>
              <a:rPr lang="en-US" sz="1600" dirty="0"/>
              <a:t> </a:t>
            </a:r>
            <a:r>
              <a:rPr lang="en-US" sz="1600" dirty="0">
                <a:latin typeface="Times New Roman" panose="02020603050405020304" pitchFamily="18" charset="0"/>
                <a:cs typeface="Times New Roman" panose="02020603050405020304" pitchFamily="18" charset="0"/>
              </a:rPr>
              <a:t>It will also support multiple languages by training RoBERTa on different languages, and a mobile app will make it easy for users to access.</a:t>
            </a:r>
            <a:endParaRPr lang="en-US" sz="1600" spc="-5"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21562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571F6-C3A5-0E85-44FF-C7D71E10F2B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1766812-9CC6-FF57-02B1-7486D4473BFF}"/>
              </a:ext>
            </a:extLst>
          </p:cNvPr>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14339" name="Content Placeholder 8">
            <a:extLst>
              <a:ext uri="{FF2B5EF4-FFF2-40B4-BE49-F238E27FC236}">
                <a16:creationId xmlns:a16="http://schemas.microsoft.com/office/drawing/2014/main" id="{44361148-6A76-5516-5A78-5E52B9C45B2B}"/>
              </a:ext>
            </a:extLst>
          </p:cNvPr>
          <p:cNvSpPr>
            <a:spLocks noGrp="1"/>
          </p:cNvSpPr>
          <p:nvPr>
            <p:ph idx="1"/>
          </p:nvPr>
        </p:nvSpPr>
        <p:spPr>
          <a:xfrm>
            <a:off x="664427" y="91442"/>
            <a:ext cx="3395546" cy="495514"/>
          </a:xfrm>
        </p:spPr>
        <p:txBody>
          <a:bodyPr/>
          <a:lstStyle/>
          <a:p>
            <a:pPr marL="0" indent="0" algn="ctr" eaLnBrk="1" hangingPunct="1">
              <a:buFont typeface="Arial" panose="020B0604020202020204" pitchFamily="34" charset="0"/>
              <a:buNone/>
            </a:pPr>
            <a:r>
              <a:rPr lang="en-IN" altLang="en-US" sz="2400" b="1" dirty="0">
                <a:latin typeface="Times New Roman" panose="02020603050405020304" pitchFamily="18" charset="0"/>
                <a:cs typeface="Times New Roman" panose="02020603050405020304" pitchFamily="18" charset="0"/>
              </a:rPr>
              <a:t>REFERENCE:</a:t>
            </a:r>
          </a:p>
        </p:txBody>
      </p:sp>
      <p:sp>
        <p:nvSpPr>
          <p:cNvPr id="14340" name="Date Placeholder 14">
            <a:extLst>
              <a:ext uri="{FF2B5EF4-FFF2-40B4-BE49-F238E27FC236}">
                <a16:creationId xmlns:a16="http://schemas.microsoft.com/office/drawing/2014/main" id="{5D63A05B-8DBB-3CB5-1E77-600746065BDC}"/>
              </a:ext>
            </a:extLst>
          </p:cNvPr>
          <p:cNvSpPr>
            <a:spLocks noGrp="1"/>
          </p:cNvSpPr>
          <p:nvPr>
            <p:ph type="dt" sz="quarter" idx="10"/>
          </p:nvPr>
        </p:nvSpPr>
        <p:spPr bwMode="auto">
          <a:xfrm>
            <a:off x="1295400" y="63785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13  May  2025</a:t>
            </a:r>
          </a:p>
        </p:txBody>
      </p:sp>
      <p:sp>
        <p:nvSpPr>
          <p:cNvPr id="14341" name="Footer Placeholder 15">
            <a:extLst>
              <a:ext uri="{FF2B5EF4-FFF2-40B4-BE49-F238E27FC236}">
                <a16:creationId xmlns:a16="http://schemas.microsoft.com/office/drawing/2014/main" id="{A9226E37-8179-B88B-C2FB-4529B9A9FE1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a:latin typeface="Times New Roman" panose="02020603050405020304" pitchFamily="18" charset="0"/>
                <a:cs typeface="Times New Roman" panose="02020603050405020304" pitchFamily="18" charset="0"/>
              </a:rPr>
              <a:t>Department of IT</a:t>
            </a:r>
          </a:p>
        </p:txBody>
      </p:sp>
      <p:sp>
        <p:nvSpPr>
          <p:cNvPr id="14342" name="Slide Number Placeholder 16">
            <a:extLst>
              <a:ext uri="{FF2B5EF4-FFF2-40B4-BE49-F238E27FC236}">
                <a16:creationId xmlns:a16="http://schemas.microsoft.com/office/drawing/2014/main" id="{F83E1447-786D-A224-C4B0-347C25C3EEE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B854E7-5440-4017-8106-3B2688BCA593}" type="slidenum">
              <a:rPr lang="en-US" altLang="en-US" sz="1400" smtClean="0">
                <a:latin typeface="Times New Roman" panose="02020603050405020304" pitchFamily="18" charset="0"/>
                <a:cs typeface="Times New Roman" panose="02020603050405020304" pitchFamily="18" charset="0"/>
              </a:rPr>
              <a:pPr>
                <a:spcBef>
                  <a:spcPct val="0"/>
                </a:spcBef>
                <a:buFontTx/>
                <a:buNone/>
              </a:pPr>
              <a:t>21</a:t>
            </a:fld>
            <a:endParaRPr lang="en-US" altLang="en-US" sz="1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E99EDCE-AA02-7B30-1242-FE85B2D2C16F}"/>
              </a:ext>
            </a:extLst>
          </p:cNvPr>
          <p:cNvSpPr txBox="1"/>
          <p:nvPr/>
        </p:nvSpPr>
        <p:spPr>
          <a:xfrm>
            <a:off x="1143000" y="678397"/>
            <a:ext cx="7775768" cy="5860515"/>
          </a:xfrm>
          <a:prstGeom prst="rect">
            <a:avLst/>
          </a:prstGeom>
          <a:noFill/>
        </p:spPr>
        <p:txBody>
          <a:bodyPr wrap="square" rtlCol="0">
            <a:spAutoFit/>
          </a:bodyPr>
          <a:lstStyle/>
          <a:p>
            <a:pPr marL="0" marR="0" indent="0" algn="just">
              <a:lnSpc>
                <a:spcPct val="150000"/>
              </a:lnSpc>
              <a:spcAft>
                <a:spcPts val="600"/>
              </a:spcAft>
              <a:tabLst>
                <a:tab pos="182880" algn="l"/>
              </a:tabLst>
            </a:pPr>
            <a:r>
              <a:rPr lang="en-US" sz="1200" dirty="0">
                <a:latin typeface="Times New Roman" panose="02020603050405020304" pitchFamily="18" charset="0"/>
                <a:cs typeface="Times New Roman" panose="02020603050405020304" pitchFamily="18" charset="0"/>
              </a:rPr>
              <a:t>[1] Ahmed, A., Aziz, S., Toro, C. T., Alzubaidi, M., Irshaidat, S., Serhrn, H. A., Abd-alrazaq, A. A., and Househ, M., “Machine Learning models to detect anxiety and depression through social scoping review,” Computer. Methods Programs Biomed. Update, vol. 2, p. 100066, 2022, Doi: 10.1016/j.cmpbup.2022.100066.</a:t>
            </a:r>
          </a:p>
          <a:p>
            <a:pPr marL="0" marR="0" indent="0" algn="just">
              <a:lnSpc>
                <a:spcPct val="150000"/>
              </a:lnSpc>
              <a:spcAft>
                <a:spcPts val="600"/>
              </a:spcAft>
              <a:tabLst>
                <a:tab pos="182880" algn="l"/>
              </a:tabLst>
            </a:pPr>
            <a:r>
              <a:rPr lang="en-US" sz="1200" dirty="0">
                <a:latin typeface="Times New Roman" panose="02020603050405020304" pitchFamily="18" charset="0"/>
                <a:cs typeface="Times New Roman" panose="02020603050405020304" pitchFamily="18" charset="0"/>
              </a:rPr>
              <a:t> [2] Aragon, M. E., Lopez-Monroy, A. P., Gonzalez, L. C., and Montes-y-Gomez, M., “Detecting mental disorders in social media through emotional patterns: The case anorexia and depression,” IEEE Trans. Affect. Computer., Doi: 10.1109/TAFFC.2021.3075638.</a:t>
            </a:r>
          </a:p>
          <a:p>
            <a:pPr marL="0" marR="0" indent="0" algn="just">
              <a:lnSpc>
                <a:spcPct val="150000"/>
              </a:lnSpc>
              <a:spcAft>
                <a:spcPts val="600"/>
              </a:spcAft>
              <a:tabLst>
                <a:tab pos="182880" algn="l"/>
              </a:tabLst>
            </a:pPr>
            <a:r>
              <a:rPr lang="en-US" sz="1200" dirty="0">
                <a:latin typeface="Times New Roman" panose="02020603050405020304" pitchFamily="18" charset="0"/>
                <a:cs typeface="Times New Roman" panose="02020603050405020304" pitchFamily="18" charset="0"/>
              </a:rPr>
              <a:t> [3] Baltrusaitis, T., Robinson, P., and Morency, L.-P., “OpenFace: An open facial behaviour analysis toolkit,” in Proc. IEEE Winter Conf. Appl. Computer. Vis. (WACV), Lake Placid, NY, USA, Mar. 2016, pp. 1–10, Doi: 10.1109/WACV.2016.7477553. </a:t>
            </a:r>
          </a:p>
          <a:p>
            <a:pPr marL="0" marR="0" indent="0" algn="just">
              <a:lnSpc>
                <a:spcPct val="150000"/>
              </a:lnSpc>
              <a:spcAft>
                <a:spcPts val="600"/>
              </a:spcAft>
              <a:tabLst>
                <a:tab pos="182880" algn="l"/>
              </a:tabLst>
            </a:pPr>
            <a:r>
              <a:rPr lang="en-US" sz="1200" dirty="0">
                <a:latin typeface="Times New Roman" panose="02020603050405020304" pitchFamily="18" charset="0"/>
                <a:cs typeface="Times New Roman" panose="02020603050405020304" pitchFamily="18" charset="0"/>
              </a:rPr>
              <a:t>[4] Boumahdi, F., Amina, M., Nachida, R., and Hamza, H., “A mixed deep learning-based model to early detection of depression,” J. Web Eng., vol. 19, no. 3–4, pp. 429–455, 2020, Doi: 10.13052/jwel1540-9589.19344.</a:t>
            </a:r>
          </a:p>
          <a:p>
            <a:pPr marL="0" marR="0" indent="0" algn="just">
              <a:lnSpc>
                <a:spcPct val="150000"/>
              </a:lnSpc>
              <a:spcAft>
                <a:spcPts val="600"/>
              </a:spcAft>
              <a:tabLst>
                <a:tab pos="182880" algn="l"/>
              </a:tabLst>
            </a:pPr>
            <a:r>
              <a:rPr lang="en-US" sz="1200" dirty="0">
                <a:latin typeface="Times New Roman" panose="02020603050405020304" pitchFamily="18" charset="0"/>
                <a:cs typeface="Times New Roman" panose="02020603050405020304" pitchFamily="18" charset="0"/>
              </a:rPr>
              <a:t> [5] Girard, J. M., Cohn, J. F., Mahoor, M. H., Mavadati, S., and Rosenwald, D. P., “Social Risk and Depression: Evidence from Manual and Automatic Facial Expression Analysis,” in Proc. Int. Conf. Autom. Face Gesture Recognit., 2013, pp. 1–8, Doi: 10.1109/FG.2013.6553748. </a:t>
            </a:r>
          </a:p>
          <a:p>
            <a:pPr marL="0" marR="0" indent="0" algn="just">
              <a:lnSpc>
                <a:spcPct val="150000"/>
              </a:lnSpc>
              <a:spcAft>
                <a:spcPts val="600"/>
              </a:spcAft>
              <a:tabLst>
                <a:tab pos="182880" algn="l"/>
              </a:tabLst>
            </a:pPr>
            <a:r>
              <a:rPr lang="en-US" sz="1200" dirty="0">
                <a:latin typeface="Times New Roman" panose="02020603050405020304" pitchFamily="18" charset="0"/>
                <a:cs typeface="Times New Roman" panose="02020603050405020304" pitchFamily="18" charset="0"/>
              </a:rPr>
              <a:t>[6] He, P., Lei, Z., Zhang, M., Fan, Y., and Li, Y., “Mental health prediction using social media data: A review,” Health Inf. Sci. Syst., vol. 10, no. 1, pp. 1–12, 2022, Doi: 10.1007/s13755-022-00182- 7. </a:t>
            </a:r>
          </a:p>
          <a:p>
            <a:pPr marL="0" marR="0" indent="0" algn="just">
              <a:lnSpc>
                <a:spcPct val="150000"/>
              </a:lnSpc>
              <a:spcAft>
                <a:spcPts val="600"/>
              </a:spcAft>
              <a:tabLst>
                <a:tab pos="182880" algn="l"/>
              </a:tabLst>
            </a:pPr>
            <a:r>
              <a:rPr lang="en-US" sz="1200" dirty="0"/>
              <a:t>[7] Joshi, D., and Patwardhan, M., “An Analysis of mental health of social media users using unsupervised approach,” Computer. Hum. Behav. Rep., vol. 2, p. 100036, 2020, Doi: 10.1016/j.chbr.2020.100036. 69</a:t>
            </a:r>
          </a:p>
          <a:p>
            <a:pPr marL="0" marR="0" indent="0" algn="just">
              <a:lnSpc>
                <a:spcPct val="150000"/>
              </a:lnSpc>
              <a:spcAft>
                <a:spcPts val="600"/>
              </a:spcAft>
              <a:tabLst>
                <a:tab pos="182880" algn="l"/>
              </a:tabLst>
            </a:pPr>
            <a:r>
              <a:rPr lang="en-US" sz="1200" dirty="0"/>
              <a:t> </a:t>
            </a:r>
            <a:endParaRPr lang="en-US" sz="1200" spc="-5"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23605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A1151-E58F-E2BD-BFFA-997CD1D64E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6AB9224-000C-60C4-B164-80DBCDFDB7FB}"/>
              </a:ext>
            </a:extLst>
          </p:cNvPr>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8D95A2BC-E4D1-ACB4-0455-41C166EDDA47}"/>
              </a:ext>
            </a:extLst>
          </p:cNvPr>
          <p:cNvSpPr txBox="1"/>
          <p:nvPr/>
        </p:nvSpPr>
        <p:spPr>
          <a:xfrm>
            <a:off x="1143000" y="162691"/>
            <a:ext cx="7775768" cy="6414513"/>
          </a:xfrm>
          <a:prstGeom prst="rect">
            <a:avLst/>
          </a:prstGeom>
          <a:noFill/>
        </p:spPr>
        <p:txBody>
          <a:bodyPr wrap="square" rtlCol="0">
            <a:spAutoFit/>
          </a:bodyPr>
          <a:lstStyle/>
          <a:p>
            <a:pPr algn="just">
              <a:lnSpc>
                <a:spcPct val="150000"/>
              </a:lnSpc>
              <a:spcAft>
                <a:spcPts val="600"/>
              </a:spcAft>
              <a:tabLst>
                <a:tab pos="182880" algn="l"/>
              </a:tabLst>
            </a:pPr>
            <a:r>
              <a:rPr lang="en-US" sz="1200" dirty="0"/>
              <a:t>[8] Karamat, A., Imran, M., Yaseen, M. U., Bukhsh, R., Aslam, S., Aslam, N., and Ashraf, N., “Hybrid Transformer Architecture for Multiclass Mental Illness Prediction Using Social Media,” IEEE Access, vol. 13, pp. 12148–12171, 2024, Doi: 10.1109/ACCESS.2024.351930. </a:t>
            </a:r>
          </a:p>
          <a:p>
            <a:pPr marL="0" marR="0" indent="0" algn="just">
              <a:lnSpc>
                <a:spcPct val="150000"/>
              </a:lnSpc>
              <a:spcAft>
                <a:spcPts val="600"/>
              </a:spcAft>
              <a:tabLst>
                <a:tab pos="182880" algn="l"/>
              </a:tabLst>
            </a:pPr>
            <a:r>
              <a:rPr lang="en-US" sz="1200" dirty="0"/>
              <a:t>[9] Kim, ., Lee, J., Park, E., and Han, J., “A deep learning model for detecting mental illness from user content on social media,” Sci. Rep., vol. 10, p. 11846, 2020, Doi: 10.1038/s41598-020-68764-y. </a:t>
            </a:r>
          </a:p>
          <a:p>
            <a:pPr marL="0" marR="0" indent="0" algn="just">
              <a:lnSpc>
                <a:spcPct val="150000"/>
              </a:lnSpc>
              <a:spcAft>
                <a:spcPts val="600"/>
              </a:spcAft>
              <a:tabLst>
                <a:tab pos="182880" algn="l"/>
              </a:tabLst>
            </a:pPr>
            <a:r>
              <a:rPr lang="en-US" sz="1200" dirty="0"/>
              <a:t>[10] Rawal, D., Gautam, A., and Sharam, P. K., “Machine Learning-Based Detection of Mental Illness Through Social Media: A Comparative Study,” Educ. Adm. Theory Pract., vol. 29, no. 4, pp. 1950– 1953, 2023, Doi: 10.53555/kuey. V 29i4.6290. </a:t>
            </a:r>
          </a:p>
          <a:p>
            <a:pPr marL="0" marR="0" indent="0" algn="just">
              <a:lnSpc>
                <a:spcPct val="150000"/>
              </a:lnSpc>
              <a:spcAft>
                <a:spcPts val="600"/>
              </a:spcAft>
              <a:tabLst>
                <a:tab pos="182880" algn="l"/>
              </a:tabLst>
            </a:pPr>
            <a:r>
              <a:rPr lang="en-US" sz="1200" dirty="0"/>
              <a:t>[11] Rocher, L., Hendric, J. M., and de Montjoye, Y. A., “Estimating the success of re-identification in incomplete datasets using generative models,” Nat. Commun., vol. 100, p. 3069, Jul. 2019, Doi: 10.1038/s41467-019-10933-3.</a:t>
            </a:r>
          </a:p>
          <a:p>
            <a:pPr marL="0" marR="0" indent="0" algn="just">
              <a:lnSpc>
                <a:spcPct val="150000"/>
              </a:lnSpc>
              <a:spcAft>
                <a:spcPts val="600"/>
              </a:spcAft>
              <a:tabLst>
                <a:tab pos="182880" algn="l"/>
              </a:tabLst>
            </a:pPr>
            <a:r>
              <a:rPr lang="en-US" sz="1200" dirty="0"/>
              <a:t> [12] Schwartz, G. E., Salt, P., Mandel, M. R., and Klerman, G. L., “Facial Muscle Patterning to Affective Imagery in Depressed and Nondepressed Subjects,” Science, vol. 192, no. 4238, pp. 489– 491, Apr. 1976, Doi: 10.1126/science.1257786. </a:t>
            </a:r>
          </a:p>
          <a:p>
            <a:pPr marL="0" marR="0" indent="0" algn="just">
              <a:lnSpc>
                <a:spcPct val="150000"/>
              </a:lnSpc>
              <a:spcAft>
                <a:spcPts val="600"/>
              </a:spcAft>
              <a:tabLst>
                <a:tab pos="182880" algn="l"/>
              </a:tabLst>
            </a:pPr>
            <a:r>
              <a:rPr lang="en-US" sz="1200" dirty="0"/>
              <a:t>[13] Tadesse, M. M., Lin, H., Xu, B., and Yang, L., “Detection of Depression-Related Posts in Reddit Social Media Forum,” IEEE Access, vol. 7, pp. 44883–44893, Apr. 2019, Doi: 10.1109/ACCESS.2019.2909180.</a:t>
            </a:r>
          </a:p>
          <a:p>
            <a:pPr marL="0" marR="0" indent="0" algn="just">
              <a:lnSpc>
                <a:spcPct val="150000"/>
              </a:lnSpc>
              <a:spcAft>
                <a:spcPts val="600"/>
              </a:spcAft>
              <a:tabLst>
                <a:tab pos="182880" algn="l"/>
              </a:tabLst>
            </a:pPr>
            <a:r>
              <a:rPr lang="en-US" sz="1200" dirty="0"/>
              <a:t> [14] Zhang, T., Yang, K., and Ananiadou, S., “Sentiment-guided Transformer with Severity-aware Contrastive Learning for Depression Detection on Social Media,” in Proc. 22nd Workshop Biomed. Natural Lang. Process. BioNLP Shared Tasks, pp. 114–126, 2023, Doi: 10.18653/v1/2023.bionlp- 1.9.</a:t>
            </a:r>
          </a:p>
          <a:p>
            <a:pPr marL="0" marR="0" indent="0" algn="just">
              <a:lnSpc>
                <a:spcPct val="150000"/>
              </a:lnSpc>
              <a:spcAft>
                <a:spcPts val="600"/>
              </a:spcAft>
              <a:tabLst>
                <a:tab pos="182880" algn="l"/>
              </a:tabLst>
            </a:pPr>
            <a:r>
              <a:rPr lang="en-US" sz="1200" dirty="0"/>
              <a:t> [15] Zhang, Z., Liu, Y., Wang, W., Chen, J., and Yang, X., “A Lightweight network for real-time semantic segmentation of remote sensing images,” Sensors, vol. 24, no. 2, p. 348, 2024.</a:t>
            </a:r>
            <a:endParaRPr lang="en-US" sz="1200" spc="-5"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79296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59367-C6F6-6EB3-264A-A736D1D73AE7}"/>
              </a:ext>
            </a:extLst>
          </p:cNvPr>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7171" name="Title 7">
            <a:extLst>
              <a:ext uri="{FF2B5EF4-FFF2-40B4-BE49-F238E27FC236}">
                <a16:creationId xmlns:a16="http://schemas.microsoft.com/office/drawing/2014/main" id="{25FE5E68-53C2-EAB6-48ED-A3E00D59F0B6}"/>
              </a:ext>
            </a:extLst>
          </p:cNvPr>
          <p:cNvSpPr>
            <a:spLocks noGrp="1"/>
          </p:cNvSpPr>
          <p:nvPr>
            <p:ph type="title"/>
          </p:nvPr>
        </p:nvSpPr>
        <p:spPr>
          <a:xfrm>
            <a:off x="1143000" y="-142893"/>
            <a:ext cx="7391400" cy="1143001"/>
          </a:xfrm>
        </p:spPr>
        <p:txBody>
          <a:bodyPr/>
          <a:lstStyle/>
          <a:p>
            <a:pPr algn="l" eaLnBrk="1" hangingPunct="1"/>
            <a:r>
              <a:rPr lang="en-IN" altLang="en-US" sz="3200" b="1" dirty="0">
                <a:latin typeface="Times New Roman" panose="02020603050405020304" pitchFamily="18" charset="0"/>
                <a:cs typeface="Times New Roman" panose="02020603050405020304" pitchFamily="18" charset="0"/>
              </a:rPr>
              <a:t>ABSTRACT</a:t>
            </a:r>
          </a:p>
        </p:txBody>
      </p:sp>
      <p:sp>
        <p:nvSpPr>
          <p:cNvPr id="5124" name="Content Placeholder 8">
            <a:extLst>
              <a:ext uri="{FF2B5EF4-FFF2-40B4-BE49-F238E27FC236}">
                <a16:creationId xmlns:a16="http://schemas.microsoft.com/office/drawing/2014/main" id="{0EABC674-6612-C105-05C7-69E6C653133B}"/>
              </a:ext>
            </a:extLst>
          </p:cNvPr>
          <p:cNvSpPr>
            <a:spLocks noGrp="1"/>
          </p:cNvSpPr>
          <p:nvPr>
            <p:ph idx="1"/>
          </p:nvPr>
        </p:nvSpPr>
        <p:spPr>
          <a:xfrm>
            <a:off x="1131888" y="857232"/>
            <a:ext cx="8012112" cy="4525963"/>
          </a:xfrm>
        </p:spPr>
        <p:txBody>
          <a:bodyPr/>
          <a:lstStyle/>
          <a:p>
            <a:pPr marL="0" indent="0" algn="just">
              <a:lnSpc>
                <a:spcPct val="150000"/>
              </a:lnSpc>
              <a:spcAft>
                <a:spcPts val="800"/>
              </a:spcAft>
              <a:buFont typeface="Arial" panose="020B0604020202020204" pitchFamily="34" charset="0"/>
              <a:buNone/>
              <a:defRPr/>
            </a:pPr>
            <a:r>
              <a:rPr lang="en-US" sz="1800" dirty="0">
                <a:solidFill>
                  <a:srgbClr val="000000"/>
                </a:solidFill>
                <a:latin typeface="Times New Roman" panose="02020603050405020304" pitchFamily="18" charset="0"/>
                <a:ea typeface="SimSun" panose="02010600030101010101" pitchFamily="2" charset="-122"/>
              </a:rPr>
              <a:t>Million people around the world, 1 in 8 people, were living with a mental disorder. The pandemic causes significant increases in the number of mental illnesses especially anxiety and depression .Mental illness is a state that affects the day-to-day life of a person, affecting the person’s behavior, feelings, thinking, and mood . There was no medical test to easily detect mental illness. Detection can be done only by blood test (mimic mental health) or imaging scan (physical or structural issues in the brain), which takes more time for diagnosis. Using user's image and text, he/she has uploaded on the social media platform, by employing algorithms CNN-LSTM for picture and RoBERTa for content we can examine the condition of mental disorder such as depression and anxiety. The system predicts mental illness and helps healthcare professionals understand the model better, build tests and make more accurate diagnoses.</a:t>
            </a:r>
            <a:endParaRPr lang="en-US" sz="1800" kern="100" dirty="0">
              <a:ea typeface="Calibri" panose="020F0502020204030204" pitchFamily="34" charset="0"/>
              <a:cs typeface="Times New Roman" panose="02020603050405020304" pitchFamily="18" charset="0"/>
            </a:endParaRPr>
          </a:p>
        </p:txBody>
      </p:sp>
      <p:sp>
        <p:nvSpPr>
          <p:cNvPr id="7173" name="Date Placeholder 14">
            <a:extLst>
              <a:ext uri="{FF2B5EF4-FFF2-40B4-BE49-F238E27FC236}">
                <a16:creationId xmlns:a16="http://schemas.microsoft.com/office/drawing/2014/main" id="{AB3E7AE8-C84F-3E9E-458D-C91EC5545C3A}"/>
              </a:ext>
            </a:extLst>
          </p:cNvPr>
          <p:cNvSpPr>
            <a:spLocks noGrp="1"/>
          </p:cNvSpPr>
          <p:nvPr>
            <p:ph type="dt" sz="quarter" idx="10"/>
          </p:nvPr>
        </p:nvSpPr>
        <p:spPr bwMode="auto">
          <a:xfrm>
            <a:off x="1295400" y="63785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13  May  2025</a:t>
            </a:r>
          </a:p>
        </p:txBody>
      </p:sp>
      <p:sp>
        <p:nvSpPr>
          <p:cNvPr id="7174" name="Footer Placeholder 15">
            <a:extLst>
              <a:ext uri="{FF2B5EF4-FFF2-40B4-BE49-F238E27FC236}">
                <a16:creationId xmlns:a16="http://schemas.microsoft.com/office/drawing/2014/main" id="{7F35111C-6813-469E-60CB-950AE8CD59A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a:latin typeface="Times New Roman" panose="02020603050405020304" pitchFamily="18" charset="0"/>
                <a:cs typeface="Times New Roman" panose="02020603050405020304" pitchFamily="18" charset="0"/>
              </a:rPr>
              <a:t>Department of IT</a:t>
            </a:r>
          </a:p>
        </p:txBody>
      </p:sp>
      <p:sp>
        <p:nvSpPr>
          <p:cNvPr id="7175" name="Slide Number Placeholder 16">
            <a:extLst>
              <a:ext uri="{FF2B5EF4-FFF2-40B4-BE49-F238E27FC236}">
                <a16:creationId xmlns:a16="http://schemas.microsoft.com/office/drawing/2014/main" id="{93975ECB-B8A2-E822-2C7C-29539C4F7E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F8D2EA-58BF-4849-A472-0295DE178582}" type="slidenum">
              <a:rPr lang="en-US" altLang="en-US" sz="1400" smtClean="0">
                <a:latin typeface="Times New Roman" panose="02020603050405020304" pitchFamily="18" charset="0"/>
                <a:cs typeface="Times New Roman" panose="02020603050405020304" pitchFamily="18" charset="0"/>
              </a:rPr>
              <a:pPr>
                <a:spcBef>
                  <a:spcPct val="0"/>
                </a:spcBef>
                <a:buFontTx/>
                <a:buNone/>
              </a:pPr>
              <a:t>3</a:t>
            </a:fld>
            <a:endParaRPr lang="en-US" alt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45827F-85B8-46B6-12F3-77C187571C29}"/>
              </a:ext>
            </a:extLst>
          </p:cNvPr>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4099" name="Date Placeholder 14">
            <a:extLst>
              <a:ext uri="{FF2B5EF4-FFF2-40B4-BE49-F238E27FC236}">
                <a16:creationId xmlns:a16="http://schemas.microsoft.com/office/drawing/2014/main" id="{BC130B64-401A-3888-1DC6-F821582F2DF3}"/>
              </a:ext>
            </a:extLst>
          </p:cNvPr>
          <p:cNvSpPr>
            <a:spLocks noGrp="1"/>
          </p:cNvSpPr>
          <p:nvPr>
            <p:ph type="dt" sz="quarter" idx="10"/>
          </p:nvPr>
        </p:nvSpPr>
        <p:spPr bwMode="auto">
          <a:xfrm>
            <a:off x="1295400" y="63785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13  May  2025</a:t>
            </a:r>
          </a:p>
        </p:txBody>
      </p:sp>
      <p:sp>
        <p:nvSpPr>
          <p:cNvPr id="4100" name="Footer Placeholder 15">
            <a:extLst>
              <a:ext uri="{FF2B5EF4-FFF2-40B4-BE49-F238E27FC236}">
                <a16:creationId xmlns:a16="http://schemas.microsoft.com/office/drawing/2014/main" id="{FE6A28A6-3D86-F117-D770-0C4068CA046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a:latin typeface="Times New Roman" panose="02020603050405020304" pitchFamily="18" charset="0"/>
                <a:cs typeface="Times New Roman" panose="02020603050405020304" pitchFamily="18" charset="0"/>
              </a:rPr>
              <a:t>Department of IT</a:t>
            </a:r>
          </a:p>
        </p:txBody>
      </p:sp>
      <p:sp>
        <p:nvSpPr>
          <p:cNvPr id="4101" name="Slide Number Placeholder 16">
            <a:extLst>
              <a:ext uri="{FF2B5EF4-FFF2-40B4-BE49-F238E27FC236}">
                <a16:creationId xmlns:a16="http://schemas.microsoft.com/office/drawing/2014/main" id="{A232996C-0EED-407A-7631-D0285AF2AEC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739E53B-96C2-465A-8E18-FA8839DF883F}" type="slidenum">
              <a:rPr lang="en-US" altLang="en-US" sz="1400" smtClean="0">
                <a:latin typeface="Times New Roman" panose="02020603050405020304" pitchFamily="18" charset="0"/>
                <a:cs typeface="Times New Roman" panose="02020603050405020304" pitchFamily="18" charset="0"/>
              </a:rPr>
              <a:pPr>
                <a:spcBef>
                  <a:spcPct val="0"/>
                </a:spcBef>
                <a:buFontTx/>
                <a:buNone/>
              </a:pPr>
              <a:t>4</a:t>
            </a:fld>
            <a:endParaRPr lang="en-US" altLang="en-US" sz="1400">
              <a:latin typeface="Times New Roman" panose="02020603050405020304" pitchFamily="18" charset="0"/>
              <a:cs typeface="Times New Roman" panose="02020603050405020304" pitchFamily="18" charset="0"/>
            </a:endParaRPr>
          </a:p>
        </p:txBody>
      </p:sp>
      <p:sp>
        <p:nvSpPr>
          <p:cNvPr id="4102" name="Title 1">
            <a:extLst>
              <a:ext uri="{FF2B5EF4-FFF2-40B4-BE49-F238E27FC236}">
                <a16:creationId xmlns:a16="http://schemas.microsoft.com/office/drawing/2014/main" id="{3817F4A1-4A30-D99C-95F3-B1AE0E8B161A}"/>
              </a:ext>
            </a:extLst>
          </p:cNvPr>
          <p:cNvSpPr>
            <a:spLocks noGrp="1"/>
          </p:cNvSpPr>
          <p:nvPr>
            <p:ph type="title"/>
          </p:nvPr>
        </p:nvSpPr>
        <p:spPr>
          <a:xfrm>
            <a:off x="-252536" y="-57300"/>
            <a:ext cx="7543800" cy="738883"/>
          </a:xfrm>
        </p:spPr>
        <p:txBody>
          <a:bodyPr/>
          <a:lstStyle/>
          <a:p>
            <a:r>
              <a:rPr lang="en-US" altLang="en-US" sz="3200" b="1" dirty="0">
                <a:latin typeface="Times New Roman" pitchFamily="18" charset="0"/>
                <a:cs typeface="Times New Roman" pitchFamily="18" charset="0"/>
              </a:rPr>
              <a:t>DOMAIN KNOWLEDGE</a:t>
            </a:r>
          </a:p>
        </p:txBody>
      </p:sp>
      <p:sp>
        <p:nvSpPr>
          <p:cNvPr id="5" name="Rectangle 9">
            <a:extLst>
              <a:ext uri="{FF2B5EF4-FFF2-40B4-BE49-F238E27FC236}">
                <a16:creationId xmlns:a16="http://schemas.microsoft.com/office/drawing/2014/main" id="{9992C219-562B-39F2-3782-57A558390A88}"/>
              </a:ext>
            </a:extLst>
          </p:cNvPr>
          <p:cNvSpPr>
            <a:spLocks noGrp="1" noChangeArrowheads="1"/>
          </p:cNvSpPr>
          <p:nvPr>
            <p:ph idx="1"/>
          </p:nvPr>
        </p:nvSpPr>
        <p:spPr>
          <a:xfrm>
            <a:off x="1109663" y="517803"/>
            <a:ext cx="8034337" cy="6340197"/>
          </a:xfrm>
        </p:spPr>
        <p:txBody>
          <a:bodyPr anchor="ctr">
            <a:spAutoFit/>
          </a:bodyPr>
          <a:lstStyle/>
          <a:p>
            <a:pPr algn="just">
              <a:lnSpc>
                <a:spcPct val="150000"/>
              </a:lnSpc>
              <a:spcBef>
                <a:spcPct val="0"/>
              </a:spcBef>
              <a:buFont typeface="Wingdings" panose="05000000000000000000" pitchFamily="2" charset="2"/>
              <a:buChar char="v"/>
              <a:defRPr/>
            </a:pPr>
            <a:r>
              <a:rPr lang="en-US" sz="1800" dirty="0">
                <a:latin typeface="Times New Roman" panose="02020603050405020304" pitchFamily="18" charset="0"/>
                <a:cs typeface="Times New Roman" panose="02020603050405020304" pitchFamily="18" charset="0"/>
              </a:rPr>
              <a:t>Mental health is a critical part of overall health, affecting thoughts, emotions, and behavior. Common disorders include depression, anxiety, PTSD, and bipolar disorder.</a:t>
            </a:r>
          </a:p>
          <a:p>
            <a:pPr algn="just">
              <a:lnSpc>
                <a:spcPct val="150000"/>
              </a:lnSpc>
              <a:spcBef>
                <a:spcPct val="0"/>
              </a:spcBef>
              <a:buFont typeface="Wingdings" panose="05000000000000000000" pitchFamily="2" charset="2"/>
              <a:buChar char="v"/>
              <a:defRPr/>
            </a:pPr>
            <a:r>
              <a:rPr lang="en-US" sz="1800" dirty="0">
                <a:latin typeface="Times New Roman" panose="02020603050405020304" pitchFamily="18" charset="0"/>
                <a:cs typeface="Times New Roman" panose="02020603050405020304" pitchFamily="18" charset="0"/>
              </a:rPr>
              <a:t>Uses clinical interviews, DSM-5 criteria, psychological tests. Often limited by stigma, accessibility issues, and underreporting.</a:t>
            </a:r>
          </a:p>
          <a:p>
            <a:pPr algn="just">
              <a:lnSpc>
                <a:spcPct val="150000"/>
              </a:lnSpc>
              <a:spcBef>
                <a:spcPct val="0"/>
              </a:spcBef>
              <a:buFont typeface="Wingdings" panose="05000000000000000000" pitchFamily="2" charset="2"/>
              <a:buChar char="v"/>
              <a:defRPr/>
            </a:pPr>
            <a:r>
              <a:rPr lang="en-US" sz="1800" dirty="0">
                <a:latin typeface="Times New Roman" panose="02020603050405020304" pitchFamily="18" charset="0"/>
                <a:cs typeface="Times New Roman" panose="02020603050405020304" pitchFamily="18" charset="0"/>
              </a:rPr>
              <a:t>Social media acts as a source of digital biomarkers—user express emotions and mental states openly. Enables non-invasive, real-time mental health observation.</a:t>
            </a:r>
          </a:p>
          <a:p>
            <a:pPr algn="just">
              <a:lnSpc>
                <a:spcPct val="150000"/>
              </a:lnSpc>
              <a:spcBef>
                <a:spcPct val="0"/>
              </a:spcBef>
              <a:buFont typeface="Wingdings" panose="05000000000000000000" pitchFamily="2" charset="2"/>
              <a:buChar char="v"/>
              <a:defRPr/>
            </a:pPr>
            <a:r>
              <a:rPr lang="en-US" sz="1800" dirty="0">
                <a:latin typeface="Times New Roman" panose="02020603050405020304" pitchFamily="18" charset="0"/>
                <a:cs typeface="Times New Roman" panose="02020603050405020304" pitchFamily="18" charset="0"/>
              </a:rPr>
              <a:t>AI and NLP provide scalable tools for early detection of mental health issues.</a:t>
            </a:r>
          </a:p>
          <a:p>
            <a:pPr algn="just">
              <a:lnSpc>
                <a:spcPct val="150000"/>
              </a:lnSpc>
              <a:spcBef>
                <a:spcPct val="0"/>
              </a:spcBef>
              <a:buFont typeface="Wingdings" panose="05000000000000000000" pitchFamily="2" charset="2"/>
              <a:buChar char="v"/>
              <a:defRPr/>
            </a:pPr>
            <a:r>
              <a:rPr lang="en-US" sz="1800" dirty="0">
                <a:latin typeface="Times New Roman" panose="02020603050405020304" pitchFamily="18" charset="0"/>
                <a:cs typeface="Times New Roman" panose="02020603050405020304" pitchFamily="18" charset="0"/>
              </a:rPr>
              <a:t>LSTM plays a key role in analyzing sequential text data to detect mental health conditions accurately</a:t>
            </a:r>
          </a:p>
          <a:p>
            <a:pPr algn="just">
              <a:lnSpc>
                <a:spcPct val="150000"/>
              </a:lnSpc>
              <a:spcBef>
                <a:spcPct val="0"/>
              </a:spcBef>
              <a:buFont typeface="Wingdings" panose="05000000000000000000" pitchFamily="2" charset="2"/>
              <a:buChar char="v"/>
              <a:defRPr/>
            </a:pPr>
            <a:r>
              <a:rPr lang="en-US" sz="1800" dirty="0">
                <a:latin typeface="Times New Roman" panose="02020603050405020304" pitchFamily="18" charset="0"/>
                <a:cs typeface="Times New Roman" panose="02020603050405020304" pitchFamily="18" charset="0"/>
              </a:rPr>
              <a:t>CNN helps analyze facial expressions from social media images to identify possible mental health concerns.</a:t>
            </a:r>
          </a:p>
          <a:p>
            <a:pPr algn="just">
              <a:lnSpc>
                <a:spcPct val="150000"/>
              </a:lnSpc>
              <a:spcBef>
                <a:spcPct val="0"/>
              </a:spcBef>
              <a:buFont typeface="Wingdings" panose="05000000000000000000" pitchFamily="2" charset="2"/>
              <a:buChar char="v"/>
              <a:defRPr/>
            </a:pPr>
            <a:r>
              <a:rPr lang="en-US"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RoBERTa considers the full context of words in a sentence, making it better at understanding mental health indicators.</a:t>
            </a:r>
            <a:endParaRPr lang="en-US" altLang="en-US" sz="1800" dirty="0">
              <a:latin typeface="Times New Roman" panose="02020603050405020304" pitchFamily="18" charset="0"/>
              <a:cs typeface="Times New Roman" panose="02020603050405020304" pitchFamily="18" charset="0"/>
            </a:endParaRPr>
          </a:p>
          <a:p>
            <a:pPr marL="0" indent="0" algn="just">
              <a:spcBef>
                <a:spcPct val="0"/>
              </a:spcBef>
              <a:buFont typeface="Arial" panose="020B0604020202020204" pitchFamily="34" charset="0"/>
              <a:buNone/>
              <a:defRPr/>
            </a:pPr>
            <a:endParaRPr lang="en-US"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E648A1-79FE-9297-8AB7-2EA6F0D37766}"/>
              </a:ext>
            </a:extLst>
          </p:cNvPr>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8195" name="Title 7">
            <a:extLst>
              <a:ext uri="{FF2B5EF4-FFF2-40B4-BE49-F238E27FC236}">
                <a16:creationId xmlns:a16="http://schemas.microsoft.com/office/drawing/2014/main" id="{34DD9F8B-3341-53CC-8E29-6AA8E58FC942}"/>
              </a:ext>
            </a:extLst>
          </p:cNvPr>
          <p:cNvSpPr>
            <a:spLocks noGrp="1"/>
          </p:cNvSpPr>
          <p:nvPr>
            <p:ph type="title"/>
          </p:nvPr>
        </p:nvSpPr>
        <p:spPr>
          <a:xfrm>
            <a:off x="1143000" y="-290513"/>
            <a:ext cx="7391400" cy="1143001"/>
          </a:xfrm>
        </p:spPr>
        <p:txBody>
          <a:bodyPr/>
          <a:lstStyle/>
          <a:p>
            <a:pPr algn="l" eaLnBrk="1" hangingPunct="1"/>
            <a:r>
              <a:rPr lang="en-IN" altLang="en-US" sz="2400" b="1" dirty="0">
                <a:latin typeface="Times New Roman" panose="02020603050405020304" pitchFamily="18" charset="0"/>
                <a:cs typeface="Times New Roman" panose="02020603050405020304" pitchFamily="18" charset="0"/>
              </a:rPr>
              <a:t>LITERATURE SURVEY</a:t>
            </a:r>
          </a:p>
        </p:txBody>
      </p:sp>
      <p:sp>
        <p:nvSpPr>
          <p:cNvPr id="6148" name="Content Placeholder 8">
            <a:extLst>
              <a:ext uri="{FF2B5EF4-FFF2-40B4-BE49-F238E27FC236}">
                <a16:creationId xmlns:a16="http://schemas.microsoft.com/office/drawing/2014/main" id="{D2D55641-AF79-436B-37A7-F9D7C6163C0F}"/>
              </a:ext>
            </a:extLst>
          </p:cNvPr>
          <p:cNvSpPr>
            <a:spLocks noGrp="1"/>
          </p:cNvSpPr>
          <p:nvPr>
            <p:ph idx="1"/>
          </p:nvPr>
        </p:nvSpPr>
        <p:spPr>
          <a:xfrm>
            <a:off x="1143000" y="533400"/>
            <a:ext cx="8001000" cy="4876800"/>
          </a:xfrm>
        </p:spPr>
        <p:txBody>
          <a:bodyPr/>
          <a:lstStyle/>
          <a:p>
            <a:pPr marL="0" indent="0" algn="just">
              <a:buFont typeface="Arial" panose="020B0604020202020204" pitchFamily="34" charset="0"/>
              <a:buNone/>
              <a:defRPr/>
            </a:pPr>
            <a:endParaRPr lang="en-US" sz="1600" dirty="0"/>
          </a:p>
          <a:p>
            <a:pPr algn="just" eaLnBrk="1" hangingPunct="1">
              <a:defRPr/>
            </a:pPr>
            <a:endParaRPr lang="en-US" altLang="en-US" sz="1400" b="1" dirty="0">
              <a:latin typeface="Times New Roman" panose="02020603050405020304" pitchFamily="18" charset="0"/>
              <a:cs typeface="Calibri" panose="020F0502020204030204" pitchFamily="34" charset="0"/>
            </a:endParaRPr>
          </a:p>
        </p:txBody>
      </p:sp>
      <p:sp>
        <p:nvSpPr>
          <p:cNvPr id="8197" name="Date Placeholder 14">
            <a:extLst>
              <a:ext uri="{FF2B5EF4-FFF2-40B4-BE49-F238E27FC236}">
                <a16:creationId xmlns:a16="http://schemas.microsoft.com/office/drawing/2014/main" id="{B2863B93-1BF9-656C-681A-A6302BA44A4A}"/>
              </a:ext>
            </a:extLst>
          </p:cNvPr>
          <p:cNvSpPr>
            <a:spLocks noGrp="1"/>
          </p:cNvSpPr>
          <p:nvPr>
            <p:ph type="dt" sz="quarter" idx="10"/>
          </p:nvPr>
        </p:nvSpPr>
        <p:spPr bwMode="auto">
          <a:xfrm>
            <a:off x="1295400" y="63785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400">
                <a:latin typeface="Times New Roman" panose="02020603050405020304" pitchFamily="18" charset="0"/>
                <a:cs typeface="Times New Roman" panose="02020603050405020304" pitchFamily="18" charset="0"/>
              </a:rPr>
              <a:t>14- Feb- 25</a:t>
            </a:r>
          </a:p>
        </p:txBody>
      </p:sp>
      <p:sp>
        <p:nvSpPr>
          <p:cNvPr id="8198" name="Footer Placeholder 15">
            <a:extLst>
              <a:ext uri="{FF2B5EF4-FFF2-40B4-BE49-F238E27FC236}">
                <a16:creationId xmlns:a16="http://schemas.microsoft.com/office/drawing/2014/main" id="{734866FF-74AC-F2CA-08CB-AA4802A1A1C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a:latin typeface="Times New Roman" panose="02020603050405020304" pitchFamily="18" charset="0"/>
                <a:cs typeface="Times New Roman" panose="02020603050405020304" pitchFamily="18" charset="0"/>
              </a:rPr>
              <a:t>Department of IT</a:t>
            </a:r>
          </a:p>
        </p:txBody>
      </p:sp>
      <p:sp>
        <p:nvSpPr>
          <p:cNvPr id="8199" name="Slide Number Placeholder 16">
            <a:extLst>
              <a:ext uri="{FF2B5EF4-FFF2-40B4-BE49-F238E27FC236}">
                <a16:creationId xmlns:a16="http://schemas.microsoft.com/office/drawing/2014/main" id="{07FFB24F-BDB8-6E0A-B7E0-A749EEB530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C3C04AF-BE6A-4406-9F2E-F2EB344D6F56}" type="slidenum">
              <a:rPr lang="en-US" altLang="en-US" sz="1400" smtClean="0">
                <a:latin typeface="Times New Roman" panose="02020603050405020304" pitchFamily="18" charset="0"/>
                <a:cs typeface="Times New Roman" panose="02020603050405020304" pitchFamily="18" charset="0"/>
              </a:rPr>
              <a:pPr>
                <a:spcBef>
                  <a:spcPct val="0"/>
                </a:spcBef>
                <a:buFontTx/>
                <a:buNone/>
              </a:pPr>
              <a:t>5</a:t>
            </a:fld>
            <a:endParaRPr lang="en-US" altLang="en-US" sz="140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D071B77D-125B-33A4-6F66-BE5B78960599}"/>
              </a:ext>
            </a:extLst>
          </p:cNvPr>
          <p:cNvGraphicFramePr>
            <a:graphicFrameLocks noGrp="1"/>
          </p:cNvGraphicFramePr>
          <p:nvPr>
            <p:extLst>
              <p:ext uri="{D42A27DB-BD31-4B8C-83A1-F6EECF244321}">
                <p14:modId xmlns:p14="http://schemas.microsoft.com/office/powerpoint/2010/main" val="4228076464"/>
              </p:ext>
            </p:extLst>
          </p:nvPr>
        </p:nvGraphicFramePr>
        <p:xfrm>
          <a:off x="1295400" y="533400"/>
          <a:ext cx="7696199" cy="6230493"/>
        </p:xfrm>
        <a:graphic>
          <a:graphicData uri="http://schemas.openxmlformats.org/drawingml/2006/table">
            <a:tbl>
              <a:tblPr firstRow="1" firstCol="1" bandRow="1">
                <a:tableStyleId>{5C22544A-7EE6-4342-B048-85BDC9FD1C3A}</a:tableStyleId>
              </a:tblPr>
              <a:tblGrid>
                <a:gridCol w="1099457">
                  <a:extLst>
                    <a:ext uri="{9D8B030D-6E8A-4147-A177-3AD203B41FA5}">
                      <a16:colId xmlns:a16="http://schemas.microsoft.com/office/drawing/2014/main" val="3948843768"/>
                    </a:ext>
                  </a:extLst>
                </a:gridCol>
                <a:gridCol w="1099457">
                  <a:extLst>
                    <a:ext uri="{9D8B030D-6E8A-4147-A177-3AD203B41FA5}">
                      <a16:colId xmlns:a16="http://schemas.microsoft.com/office/drawing/2014/main" val="582744349"/>
                    </a:ext>
                  </a:extLst>
                </a:gridCol>
                <a:gridCol w="1099457">
                  <a:extLst>
                    <a:ext uri="{9D8B030D-6E8A-4147-A177-3AD203B41FA5}">
                      <a16:colId xmlns:a16="http://schemas.microsoft.com/office/drawing/2014/main" val="2504432777"/>
                    </a:ext>
                  </a:extLst>
                </a:gridCol>
                <a:gridCol w="1099457">
                  <a:extLst>
                    <a:ext uri="{9D8B030D-6E8A-4147-A177-3AD203B41FA5}">
                      <a16:colId xmlns:a16="http://schemas.microsoft.com/office/drawing/2014/main" val="3470996815"/>
                    </a:ext>
                  </a:extLst>
                </a:gridCol>
                <a:gridCol w="1099457">
                  <a:extLst>
                    <a:ext uri="{9D8B030D-6E8A-4147-A177-3AD203B41FA5}">
                      <a16:colId xmlns:a16="http://schemas.microsoft.com/office/drawing/2014/main" val="1885485923"/>
                    </a:ext>
                  </a:extLst>
                </a:gridCol>
                <a:gridCol w="1099457">
                  <a:extLst>
                    <a:ext uri="{9D8B030D-6E8A-4147-A177-3AD203B41FA5}">
                      <a16:colId xmlns:a16="http://schemas.microsoft.com/office/drawing/2014/main" val="2745618704"/>
                    </a:ext>
                  </a:extLst>
                </a:gridCol>
                <a:gridCol w="1099457">
                  <a:extLst>
                    <a:ext uri="{9D8B030D-6E8A-4147-A177-3AD203B41FA5}">
                      <a16:colId xmlns:a16="http://schemas.microsoft.com/office/drawing/2014/main" val="731924622"/>
                    </a:ext>
                  </a:extLst>
                </a:gridCol>
              </a:tblGrid>
              <a:tr h="369803">
                <a:tc>
                  <a:txBody>
                    <a:bodyPr/>
                    <a:lstStyle/>
                    <a:p>
                      <a:pPr marL="0" marR="0">
                        <a:lnSpc>
                          <a:spcPct val="115000"/>
                        </a:lnSpc>
                        <a:spcAft>
                          <a:spcPts val="1000"/>
                        </a:spcAft>
                      </a:pPr>
                      <a:r>
                        <a:rPr lang="en-US" sz="1050" dirty="0">
                          <a:effectLst/>
                        </a:rPr>
                        <a:t>Author(s)</a:t>
                      </a:r>
                      <a:endParaRPr lang="en-US" sz="1050" dirty="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Title</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Year</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Algorithm(s) Used</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Result</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Merit</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Demerit (Gap to Address)</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extLst>
                  <a:ext uri="{0D108BD9-81ED-4DB2-BD59-A6C34878D82A}">
                    <a16:rowId xmlns:a16="http://schemas.microsoft.com/office/drawing/2014/main" val="2634386530"/>
                  </a:ext>
                </a:extLst>
              </a:tr>
              <a:tr h="1324964">
                <a:tc>
                  <a:txBody>
                    <a:bodyPr/>
                    <a:lstStyle/>
                    <a:p>
                      <a:pPr marL="0" marR="0">
                        <a:lnSpc>
                          <a:spcPct val="115000"/>
                        </a:lnSpc>
                        <a:spcAft>
                          <a:spcPts val="1000"/>
                        </a:spcAft>
                      </a:pPr>
                      <a:r>
                        <a:rPr lang="en-US" sz="1050" dirty="0">
                          <a:effectLst/>
                        </a:rPr>
                        <a:t>Joseph Aina et al.</a:t>
                      </a:r>
                      <a:endParaRPr lang="en-US" sz="1050" dirty="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dirty="0">
                          <a:effectLst/>
                        </a:rPr>
                        <a:t>A Hybrid Learning-Architecture for Mental Disorder Detection Using Emotion Recognition</a:t>
                      </a:r>
                      <a:endParaRPr lang="en-US" sz="1050" dirty="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2024</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YOLOv8, ResNet50, ViT, MDNet</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81% accuracy in detecting depression and anxiety</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Hybrid model, explainability with Grad-CAM</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Relies only on facial features, lacks text-based analysis</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extLst>
                  <a:ext uri="{0D108BD9-81ED-4DB2-BD59-A6C34878D82A}">
                    <a16:rowId xmlns:a16="http://schemas.microsoft.com/office/drawing/2014/main" val="2691145015"/>
                  </a:ext>
                </a:extLst>
              </a:tr>
              <a:tr h="942899">
                <a:tc>
                  <a:txBody>
                    <a:bodyPr/>
                    <a:lstStyle/>
                    <a:p>
                      <a:pPr marL="0" marR="0">
                        <a:lnSpc>
                          <a:spcPct val="115000"/>
                        </a:lnSpc>
                        <a:spcAft>
                          <a:spcPts val="1000"/>
                        </a:spcAft>
                      </a:pPr>
                      <a:r>
                        <a:rPr lang="en-US" sz="1050">
                          <a:effectLst/>
                        </a:rPr>
                        <a:t>M. E. Aragón et al.</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dirty="0">
                          <a:effectLst/>
                        </a:rPr>
                        <a:t>Detecting mental disorders in social media through emotional patterns</a:t>
                      </a:r>
                      <a:endParaRPr lang="en-US" sz="1050" dirty="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dirty="0">
                          <a:effectLst/>
                        </a:rPr>
                        <a:t>2021</a:t>
                      </a:r>
                      <a:endParaRPr lang="en-US" sz="1050" dirty="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Emotion-based NLP models</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Detects anorexia and depression from social media text</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Effective in emotional text detection</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No multimodal approach, ignores images</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extLst>
                  <a:ext uri="{0D108BD9-81ED-4DB2-BD59-A6C34878D82A}">
                    <a16:rowId xmlns:a16="http://schemas.microsoft.com/office/drawing/2014/main" val="485088605"/>
                  </a:ext>
                </a:extLst>
              </a:tr>
              <a:tr h="1324964">
                <a:tc>
                  <a:txBody>
                    <a:bodyPr/>
                    <a:lstStyle/>
                    <a:p>
                      <a:pPr marL="0" marR="0">
                        <a:lnSpc>
                          <a:spcPct val="115000"/>
                        </a:lnSpc>
                        <a:spcAft>
                          <a:spcPts val="1000"/>
                        </a:spcAft>
                      </a:pPr>
                      <a:r>
                        <a:rPr lang="en-US" sz="1050">
                          <a:effectLst/>
                        </a:rPr>
                        <a:t>A. Karamat et al.</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A Hybrid Transformer Architecture for Multiclass Mental Illness Prediction Using Social Media</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dirty="0">
                          <a:effectLst/>
                        </a:rPr>
                        <a:t>2024</a:t>
                      </a:r>
                      <a:endParaRPr lang="en-US" sz="1050" dirty="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dirty="0">
                          <a:effectLst/>
                        </a:rPr>
                        <a:t>Transformer-based NLP model</a:t>
                      </a:r>
                      <a:endParaRPr lang="en-US" sz="1050" dirty="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Predicts multiple mental illnesses using text</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High accuracy for text-based classification</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No image analysis, lacks multimodal integration</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extLst>
                  <a:ext uri="{0D108BD9-81ED-4DB2-BD59-A6C34878D82A}">
                    <a16:rowId xmlns:a16="http://schemas.microsoft.com/office/drawing/2014/main" val="313892675"/>
                  </a:ext>
                </a:extLst>
              </a:tr>
              <a:tr h="942899">
                <a:tc>
                  <a:txBody>
                    <a:bodyPr/>
                    <a:lstStyle/>
                    <a:p>
                      <a:pPr marL="0" marR="0">
                        <a:lnSpc>
                          <a:spcPct val="115000"/>
                        </a:lnSpc>
                        <a:spcAft>
                          <a:spcPts val="1000"/>
                        </a:spcAft>
                      </a:pPr>
                      <a:r>
                        <a:rPr lang="en-US" sz="1050">
                          <a:effectLst/>
                        </a:rPr>
                        <a:t>M. M. Tadesse et al.</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Detection of Depression-Related Posts in Reddit Social Media Forum</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2019</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ML with NLP</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dirty="0">
                          <a:effectLst/>
                        </a:rPr>
                        <a:t>Classifies depressive vs. non-depressive posts</a:t>
                      </a:r>
                      <a:endParaRPr lang="en-US" sz="1050" dirty="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dirty="0">
                          <a:effectLst/>
                        </a:rPr>
                        <a:t>Uses real-world social media data</a:t>
                      </a:r>
                      <a:endParaRPr lang="en-US" sz="1050" dirty="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Limited dataset, lacks deep learning techniques</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extLst>
                  <a:ext uri="{0D108BD9-81ED-4DB2-BD59-A6C34878D82A}">
                    <a16:rowId xmlns:a16="http://schemas.microsoft.com/office/drawing/2014/main" val="747293370"/>
                  </a:ext>
                </a:extLst>
              </a:tr>
              <a:tr h="1324964">
                <a:tc>
                  <a:txBody>
                    <a:bodyPr/>
                    <a:lstStyle/>
                    <a:p>
                      <a:pPr marL="0" marR="0">
                        <a:lnSpc>
                          <a:spcPct val="115000"/>
                        </a:lnSpc>
                        <a:spcAft>
                          <a:spcPts val="1000"/>
                        </a:spcAft>
                      </a:pPr>
                      <a:r>
                        <a:rPr lang="en-US" sz="1050">
                          <a:effectLst/>
                        </a:rPr>
                        <a:t>D. Ramírez-Cifuentes et al.</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dirty="0">
                          <a:effectLst/>
                        </a:rPr>
                        <a:t>Enhanced word embedding variations for detection of mental health issues on social media</a:t>
                      </a:r>
                      <a:endParaRPr lang="en-US" sz="1050" dirty="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dirty="0">
                          <a:effectLst/>
                        </a:rPr>
                        <a:t>2021</a:t>
                      </a:r>
                      <a:endParaRPr lang="en-US" sz="1050" dirty="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Word embeddings, NLP models</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a:effectLst/>
                        </a:rPr>
                        <a:t>Improved text-based classification</a:t>
                      </a:r>
                      <a:endParaRPr lang="en-US" sz="105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dirty="0">
                          <a:effectLst/>
                        </a:rPr>
                        <a:t>Diverse linguistic patterns</a:t>
                      </a:r>
                      <a:endParaRPr lang="en-US" sz="1050" dirty="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tc>
                  <a:txBody>
                    <a:bodyPr/>
                    <a:lstStyle/>
                    <a:p>
                      <a:pPr marL="0" marR="0">
                        <a:lnSpc>
                          <a:spcPct val="115000"/>
                        </a:lnSpc>
                        <a:spcAft>
                          <a:spcPts val="1000"/>
                        </a:spcAft>
                      </a:pPr>
                      <a:r>
                        <a:rPr lang="en-US" sz="1050" dirty="0">
                          <a:effectLst/>
                        </a:rPr>
                        <a:t>No image-based analysis, lacks visual context</a:t>
                      </a:r>
                      <a:endParaRPr lang="en-US" sz="1050" dirty="0">
                        <a:effectLst/>
                        <a:latin typeface="Cambria" panose="02040503050406030204" pitchFamily="18" charset="0"/>
                        <a:ea typeface="MS Mincho" panose="02020609040205080304" pitchFamily="49" charset="-128"/>
                        <a:cs typeface="Times New Roman" panose="02020603050405020304" pitchFamily="18" charset="0"/>
                      </a:endParaRPr>
                    </a:p>
                  </a:txBody>
                  <a:tcPr marL="29547" marR="29547" marT="0" marB="0"/>
                </a:tc>
                <a:extLst>
                  <a:ext uri="{0D108BD9-81ED-4DB2-BD59-A6C34878D82A}">
                    <a16:rowId xmlns:a16="http://schemas.microsoft.com/office/drawing/2014/main" val="112117229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9393210-39A8-6B4D-2ED0-DB9A8F66197E}"/>
              </a:ext>
            </a:extLst>
          </p:cNvPr>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5123" name="Content Placeholder 8">
            <a:extLst>
              <a:ext uri="{FF2B5EF4-FFF2-40B4-BE49-F238E27FC236}">
                <a16:creationId xmlns:a16="http://schemas.microsoft.com/office/drawing/2014/main" id="{1FBC715B-767E-018B-0A2C-BC75BB89EAC0}"/>
              </a:ext>
            </a:extLst>
          </p:cNvPr>
          <p:cNvSpPr>
            <a:spLocks noGrp="1"/>
          </p:cNvSpPr>
          <p:nvPr>
            <p:ph idx="1"/>
          </p:nvPr>
        </p:nvSpPr>
        <p:spPr>
          <a:xfrm>
            <a:off x="1143000" y="1165225"/>
            <a:ext cx="8001000" cy="4525963"/>
          </a:xfrm>
        </p:spPr>
        <p:txBody>
          <a:bodyPr/>
          <a:lstStyle/>
          <a:p>
            <a:pPr algn="just" eaLnBrk="1" hangingPunct="1">
              <a:lnSpc>
                <a:spcPct val="150000"/>
              </a:lnSpc>
            </a:pPr>
            <a:r>
              <a:rPr lang="en-US" altLang="en-US" sz="2000" dirty="0">
                <a:latin typeface="Times New Roman" panose="02020603050405020304" pitchFamily="18" charset="0"/>
                <a:cs typeface="Times New Roman" panose="02020603050405020304" pitchFamily="18" charset="0"/>
              </a:rPr>
              <a:t>Peoples with mental health have difficulty in focusing, remembering things or making decision.</a:t>
            </a:r>
          </a:p>
          <a:p>
            <a:pPr algn="just" eaLnBrk="1" hangingPunct="1">
              <a:lnSpc>
                <a:spcPct val="150000"/>
              </a:lnSpc>
            </a:pPr>
            <a:r>
              <a:rPr lang="en-US" altLang="en-US" sz="2000" dirty="0">
                <a:latin typeface="Times New Roman" panose="02020603050405020304" pitchFamily="18" charset="0"/>
                <a:cs typeface="Times New Roman" panose="02020603050405020304" pitchFamily="18" charset="0"/>
              </a:rPr>
              <a:t>There are many reasons that cause mental health problems, which people themselves may not realize or may find difficult to share with others</a:t>
            </a:r>
          </a:p>
          <a:p>
            <a:pPr algn="just" eaLnBrk="1" hangingPunct="1">
              <a:lnSpc>
                <a:spcPct val="150000"/>
              </a:lnSpc>
            </a:pPr>
            <a:r>
              <a:rPr lang="en-US" altLang="en-US" sz="2000" dirty="0">
                <a:latin typeface="Times New Roman" panose="02020603050405020304" pitchFamily="18" charset="0"/>
                <a:cs typeface="Times New Roman" panose="02020603050405020304" pitchFamily="18" charset="0"/>
              </a:rPr>
              <a:t>It leads to problems in relationships, struggles at work or school.</a:t>
            </a:r>
          </a:p>
          <a:p>
            <a:pPr algn="just" eaLnBrk="1" hangingPunct="1">
              <a:lnSpc>
                <a:spcPct val="150000"/>
              </a:lnSpc>
            </a:pPr>
            <a:r>
              <a:rPr lang="en-US" altLang="en-US" sz="2000" dirty="0">
                <a:latin typeface="Times New Roman" panose="02020603050405020304" pitchFamily="18" charset="0"/>
                <a:cs typeface="Times New Roman" panose="02020603050405020304" pitchFamily="18" charset="0"/>
              </a:rPr>
              <a:t>Traditional diagnosis methods like clinical interviews and medical tests are time-consuming.</a:t>
            </a:r>
          </a:p>
          <a:p>
            <a:pPr algn="just" eaLnBrk="1" hangingPunct="1">
              <a:lnSpc>
                <a:spcPct val="150000"/>
              </a:lnSpc>
            </a:pPr>
            <a:r>
              <a:rPr lang="en-US" altLang="en-US" sz="2000" dirty="0">
                <a:latin typeface="Times New Roman" panose="02020603050405020304" pitchFamily="18" charset="0"/>
                <a:cs typeface="Times New Roman" panose="02020603050405020304" pitchFamily="18" charset="0"/>
              </a:rPr>
              <a:t>Nowadays, people are increasingly focusing on sharing their thoughts through social media comments and posts</a:t>
            </a:r>
            <a:r>
              <a:rPr lang="en-US" altLang="en-US" sz="2400" dirty="0"/>
              <a:t>.</a:t>
            </a:r>
          </a:p>
        </p:txBody>
      </p:sp>
      <p:sp>
        <p:nvSpPr>
          <p:cNvPr id="5124" name="Date Placeholder 14">
            <a:extLst>
              <a:ext uri="{FF2B5EF4-FFF2-40B4-BE49-F238E27FC236}">
                <a16:creationId xmlns:a16="http://schemas.microsoft.com/office/drawing/2014/main" id="{5F4F6A2D-FA6E-F775-B9AD-9BAD21DDDBD7}"/>
              </a:ext>
            </a:extLst>
          </p:cNvPr>
          <p:cNvSpPr>
            <a:spLocks noGrp="1"/>
          </p:cNvSpPr>
          <p:nvPr>
            <p:ph type="dt" sz="quarter" idx="10"/>
          </p:nvPr>
        </p:nvSpPr>
        <p:spPr bwMode="auto">
          <a:xfrm>
            <a:off x="1295400" y="63785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13  May  2025</a:t>
            </a:r>
          </a:p>
        </p:txBody>
      </p:sp>
      <p:sp>
        <p:nvSpPr>
          <p:cNvPr id="5125" name="Footer Placeholder 15">
            <a:extLst>
              <a:ext uri="{FF2B5EF4-FFF2-40B4-BE49-F238E27FC236}">
                <a16:creationId xmlns:a16="http://schemas.microsoft.com/office/drawing/2014/main" id="{8E0791FE-2B42-FD61-6225-0470820476A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a:latin typeface="Times New Roman" panose="02020603050405020304" pitchFamily="18" charset="0"/>
                <a:cs typeface="Times New Roman" panose="02020603050405020304" pitchFamily="18" charset="0"/>
              </a:rPr>
              <a:t>Department of IT</a:t>
            </a:r>
          </a:p>
        </p:txBody>
      </p:sp>
      <p:sp>
        <p:nvSpPr>
          <p:cNvPr id="5126" name="Slide Number Placeholder 16">
            <a:extLst>
              <a:ext uri="{FF2B5EF4-FFF2-40B4-BE49-F238E27FC236}">
                <a16:creationId xmlns:a16="http://schemas.microsoft.com/office/drawing/2014/main" id="{64B30FD3-378F-D088-5817-866E53E4EFD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67665BF-36B9-4A37-8A73-BFDDEAA51BA7}" type="slidenum">
              <a:rPr lang="en-US" altLang="en-US" sz="1400" smtClean="0">
                <a:latin typeface="Times New Roman" panose="02020603050405020304" pitchFamily="18" charset="0"/>
                <a:cs typeface="Times New Roman" panose="02020603050405020304" pitchFamily="18" charset="0"/>
              </a:rPr>
              <a:pPr>
                <a:spcBef>
                  <a:spcPct val="0"/>
                </a:spcBef>
                <a:buFontTx/>
                <a:buNone/>
              </a:pPr>
              <a:t>6</a:t>
            </a:fld>
            <a:endParaRPr lang="en-US" altLang="en-US" sz="1400">
              <a:latin typeface="Times New Roman" panose="02020603050405020304" pitchFamily="18" charset="0"/>
              <a:cs typeface="Times New Roman" panose="02020603050405020304" pitchFamily="18" charset="0"/>
            </a:endParaRPr>
          </a:p>
        </p:txBody>
      </p:sp>
      <p:sp>
        <p:nvSpPr>
          <p:cNvPr id="5127" name="Title 1">
            <a:extLst>
              <a:ext uri="{FF2B5EF4-FFF2-40B4-BE49-F238E27FC236}">
                <a16:creationId xmlns:a16="http://schemas.microsoft.com/office/drawing/2014/main" id="{01A6928E-5042-D929-ED53-082EB9695BFC}"/>
              </a:ext>
            </a:extLst>
          </p:cNvPr>
          <p:cNvSpPr>
            <a:spLocks noGrp="1"/>
          </p:cNvSpPr>
          <p:nvPr>
            <p:ph type="title"/>
          </p:nvPr>
        </p:nvSpPr>
        <p:spPr>
          <a:xfrm>
            <a:off x="0" y="30163"/>
            <a:ext cx="8001000" cy="1143000"/>
          </a:xfrm>
        </p:spPr>
        <p:txBody>
          <a:bodyPr/>
          <a:lstStyle/>
          <a:p>
            <a:r>
              <a:rPr lang="en-US" altLang="en-US" sz="3200" b="1" dirty="0">
                <a:latin typeface="Times New Roman" pitchFamily="18" charset="0"/>
                <a:cs typeface="Times New Roman" pitchFamily="18" charset="0"/>
              </a:rPr>
              <a:t>PROBLEM IDENTIFICATION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1E072-0F6B-35EF-5D81-7A369D6B62C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2ED28D-1915-F792-E2D2-77FB409A1FCF}"/>
              </a:ext>
            </a:extLst>
          </p:cNvPr>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5123" name="Content Placeholder 8">
            <a:extLst>
              <a:ext uri="{FF2B5EF4-FFF2-40B4-BE49-F238E27FC236}">
                <a16:creationId xmlns:a16="http://schemas.microsoft.com/office/drawing/2014/main" id="{327A4121-09BE-084A-391A-B477281C202B}"/>
              </a:ext>
            </a:extLst>
          </p:cNvPr>
          <p:cNvSpPr>
            <a:spLocks noGrp="1"/>
          </p:cNvSpPr>
          <p:nvPr>
            <p:ph idx="1"/>
          </p:nvPr>
        </p:nvSpPr>
        <p:spPr>
          <a:xfrm>
            <a:off x="1143000" y="548680"/>
            <a:ext cx="7783006" cy="4525963"/>
          </a:xfrm>
        </p:spPr>
        <p:txBody>
          <a:bodyPr/>
          <a:lstStyle/>
          <a:p>
            <a:pPr marL="0" indent="0" algn="just">
              <a:lnSpc>
                <a:spcPct val="150000"/>
              </a:lnSpc>
              <a:buNone/>
            </a:pPr>
            <a:r>
              <a:rPr lang="en-US" altLang="en-US" sz="2000" b="1" dirty="0">
                <a:latin typeface="Times New Roman" panose="02020603050405020304" pitchFamily="18" charset="0"/>
                <a:cs typeface="Times New Roman" panose="02020603050405020304" pitchFamily="18" charset="0"/>
              </a:rPr>
              <a:t>Text Analysis with RoBERTa : </a:t>
            </a:r>
          </a:p>
          <a:p>
            <a:pPr algn="just">
              <a:lnSpc>
                <a:spcPct val="150000"/>
              </a:lnSpc>
            </a:pPr>
            <a:r>
              <a:rPr lang="en-US" altLang="en-US" sz="1500" dirty="0">
                <a:latin typeface="Times New Roman" panose="02020603050405020304" pitchFamily="18" charset="0"/>
                <a:cs typeface="Times New Roman" panose="02020603050405020304" pitchFamily="18" charset="0"/>
              </a:rPr>
              <a:t>Utilizes RoBERTa, fine-tuned for mental health contexts, to extract 768-dimensional semantic and emotional embeddings.</a:t>
            </a:r>
          </a:p>
          <a:p>
            <a:pPr algn="just">
              <a:lnSpc>
                <a:spcPct val="150000"/>
              </a:lnSpc>
            </a:pPr>
            <a:r>
              <a:rPr lang="en-US" altLang="en-US" sz="1500" dirty="0">
                <a:latin typeface="Times New Roman" panose="02020603050405020304" pitchFamily="18" charset="0"/>
                <a:cs typeface="Times New Roman" panose="02020603050405020304" pitchFamily="18" charset="0"/>
              </a:rPr>
              <a:t> Preprocesses text by tokenizing, removing stop words and punctuation, applying stemming or lemmatization, and standardizing to a maximum of 512 tokens.</a:t>
            </a:r>
          </a:p>
          <a:p>
            <a:pPr algn="just">
              <a:lnSpc>
                <a:spcPct val="150000"/>
              </a:lnSpc>
            </a:pPr>
            <a:r>
              <a:rPr lang="en-US" altLang="en-US" sz="1500" dirty="0">
                <a:latin typeface="Times New Roman" panose="02020603050405020304" pitchFamily="18" charset="0"/>
                <a:cs typeface="Times New Roman" panose="02020603050405020304" pitchFamily="18" charset="0"/>
              </a:rPr>
              <a:t> Extracts features and passes them through a classification layer to generate probability scores for mental health categories.</a:t>
            </a:r>
          </a:p>
          <a:p>
            <a:pPr marL="0" indent="0" algn="just">
              <a:lnSpc>
                <a:spcPct val="150000"/>
              </a:lnSpc>
              <a:buNone/>
            </a:pPr>
            <a:r>
              <a:rPr lang="en-US" altLang="en-US" sz="2000" b="1" dirty="0">
                <a:latin typeface="Times New Roman" panose="02020603050405020304" pitchFamily="18" charset="0"/>
                <a:cs typeface="Times New Roman" panose="02020603050405020304" pitchFamily="18" charset="0"/>
              </a:rPr>
              <a:t>Image Analysis with CNN-LSTM (ResNet50):</a:t>
            </a:r>
          </a:p>
          <a:p>
            <a:pPr algn="just">
              <a:lnSpc>
                <a:spcPct val="150000"/>
              </a:lnSpc>
            </a:pPr>
            <a:r>
              <a:rPr lang="en-US" altLang="en-US" sz="1500" dirty="0">
                <a:latin typeface="Times New Roman" panose="02020603050405020304" pitchFamily="18" charset="0"/>
                <a:cs typeface="Times New Roman" panose="02020603050405020304" pitchFamily="18" charset="0"/>
              </a:rPr>
              <a:t> Employs pre-trained ResNet50, excluding the last layer, for spatial feature extraction, and a bidirectional LSTM with 256 hidden units for temporal analysis.</a:t>
            </a:r>
          </a:p>
          <a:p>
            <a:pPr algn="just">
              <a:lnSpc>
                <a:spcPct val="150000"/>
              </a:lnSpc>
            </a:pPr>
            <a:r>
              <a:rPr lang="en-US" altLang="en-US" sz="1500" dirty="0">
                <a:latin typeface="Times New Roman" panose="02020603050405020304" pitchFamily="18" charset="0"/>
                <a:cs typeface="Times New Roman" panose="02020603050405020304" pitchFamily="18" charset="0"/>
              </a:rPr>
              <a:t> Preprocesses images by resizing to 48x48 pixels, normalizing, and applying augmentations, then extracts 2048-dimensional features.</a:t>
            </a:r>
          </a:p>
          <a:p>
            <a:pPr algn="just">
              <a:lnSpc>
                <a:spcPct val="150000"/>
              </a:lnSpc>
            </a:pPr>
            <a:r>
              <a:rPr lang="en-US" altLang="en-US" sz="1500" dirty="0">
                <a:latin typeface="Times New Roman" panose="02020603050405020304" pitchFamily="18" charset="0"/>
                <a:cs typeface="Times New Roman" panose="02020603050405020304" pitchFamily="18" charset="0"/>
              </a:rPr>
              <a:t>  Uses LSTM to process features, capturing short- and long-term patterns, which are aggregated to form the final image-based features.</a:t>
            </a:r>
          </a:p>
        </p:txBody>
      </p:sp>
      <p:sp>
        <p:nvSpPr>
          <p:cNvPr id="5124" name="Date Placeholder 14">
            <a:extLst>
              <a:ext uri="{FF2B5EF4-FFF2-40B4-BE49-F238E27FC236}">
                <a16:creationId xmlns:a16="http://schemas.microsoft.com/office/drawing/2014/main" id="{4E802D1E-2413-CF9A-A52B-FF781AEE014A}"/>
              </a:ext>
            </a:extLst>
          </p:cNvPr>
          <p:cNvSpPr>
            <a:spLocks noGrp="1"/>
          </p:cNvSpPr>
          <p:nvPr>
            <p:ph type="dt" sz="quarter" idx="10"/>
          </p:nvPr>
        </p:nvSpPr>
        <p:spPr bwMode="auto">
          <a:xfrm>
            <a:off x="1295400" y="63785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13  May  2025</a:t>
            </a:r>
          </a:p>
        </p:txBody>
      </p:sp>
      <p:sp>
        <p:nvSpPr>
          <p:cNvPr id="5125" name="Footer Placeholder 15">
            <a:extLst>
              <a:ext uri="{FF2B5EF4-FFF2-40B4-BE49-F238E27FC236}">
                <a16:creationId xmlns:a16="http://schemas.microsoft.com/office/drawing/2014/main" id="{425A614B-6AB3-8ED8-240A-1D541776941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a:latin typeface="Times New Roman" panose="02020603050405020304" pitchFamily="18" charset="0"/>
                <a:cs typeface="Times New Roman" panose="02020603050405020304" pitchFamily="18" charset="0"/>
              </a:rPr>
              <a:t>Department of IT</a:t>
            </a:r>
          </a:p>
        </p:txBody>
      </p:sp>
      <p:sp>
        <p:nvSpPr>
          <p:cNvPr id="5126" name="Slide Number Placeholder 16">
            <a:extLst>
              <a:ext uri="{FF2B5EF4-FFF2-40B4-BE49-F238E27FC236}">
                <a16:creationId xmlns:a16="http://schemas.microsoft.com/office/drawing/2014/main" id="{0A02F253-A3B4-DC7B-ECC1-B5398A01906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67665BF-36B9-4A37-8A73-BFDDEAA51BA7}" type="slidenum">
              <a:rPr lang="en-US" altLang="en-US" sz="1400" smtClean="0">
                <a:latin typeface="Times New Roman" panose="02020603050405020304" pitchFamily="18" charset="0"/>
                <a:cs typeface="Times New Roman" panose="02020603050405020304" pitchFamily="18" charset="0"/>
              </a:rPr>
              <a:pPr>
                <a:spcBef>
                  <a:spcPct val="0"/>
                </a:spcBef>
                <a:buFontTx/>
                <a:buNone/>
              </a:pPr>
              <a:t>7</a:t>
            </a:fld>
            <a:endParaRPr lang="en-US" altLang="en-US" sz="1400" dirty="0">
              <a:latin typeface="Times New Roman" panose="02020603050405020304" pitchFamily="18" charset="0"/>
              <a:cs typeface="Times New Roman" panose="02020603050405020304" pitchFamily="18" charset="0"/>
            </a:endParaRPr>
          </a:p>
        </p:txBody>
      </p:sp>
      <p:sp>
        <p:nvSpPr>
          <p:cNvPr id="5127" name="Title 1">
            <a:extLst>
              <a:ext uri="{FF2B5EF4-FFF2-40B4-BE49-F238E27FC236}">
                <a16:creationId xmlns:a16="http://schemas.microsoft.com/office/drawing/2014/main" id="{5B3B3C6E-C0CB-5248-B00B-915C11E30DAF}"/>
              </a:ext>
            </a:extLst>
          </p:cNvPr>
          <p:cNvSpPr>
            <a:spLocks noGrp="1"/>
          </p:cNvSpPr>
          <p:nvPr>
            <p:ph type="title"/>
          </p:nvPr>
        </p:nvSpPr>
        <p:spPr>
          <a:xfrm>
            <a:off x="-684584" y="-341039"/>
            <a:ext cx="8001000" cy="1143000"/>
          </a:xfrm>
        </p:spPr>
        <p:txBody>
          <a:bodyPr/>
          <a:lstStyle/>
          <a:p>
            <a:r>
              <a:rPr lang="en-US" altLang="en-US" sz="3200" b="1" dirty="0">
                <a:latin typeface="Times New Roman" pitchFamily="18" charset="0"/>
                <a:cs typeface="Times New Roman" pitchFamily="18" charset="0"/>
              </a:rPr>
              <a:t>PROPOSED SYSTEM:</a:t>
            </a:r>
          </a:p>
        </p:txBody>
      </p:sp>
    </p:spTree>
    <p:extLst>
      <p:ext uri="{BB962C8B-B14F-4D97-AF65-F5344CB8AC3E}">
        <p14:creationId xmlns:p14="http://schemas.microsoft.com/office/powerpoint/2010/main" val="22194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C79C6-503C-C01A-C5EF-CD8A55ADB10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F9E22BB-289F-92C6-9B30-A645131DC6E9}"/>
              </a:ext>
            </a:extLst>
          </p:cNvPr>
          <p:cNvSpPr/>
          <p:nvPr/>
        </p:nvSpPr>
        <p:spPr>
          <a:xfrm>
            <a:off x="0" y="-1"/>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10244" name="Date Placeholder 14">
            <a:extLst>
              <a:ext uri="{FF2B5EF4-FFF2-40B4-BE49-F238E27FC236}">
                <a16:creationId xmlns:a16="http://schemas.microsoft.com/office/drawing/2014/main" id="{A2C10032-B87F-839D-292A-7CC430876DA0}"/>
              </a:ext>
            </a:extLst>
          </p:cNvPr>
          <p:cNvSpPr>
            <a:spLocks noGrp="1"/>
          </p:cNvSpPr>
          <p:nvPr>
            <p:ph type="dt" sz="quarter" idx="10"/>
          </p:nvPr>
        </p:nvSpPr>
        <p:spPr bwMode="auto">
          <a:xfrm>
            <a:off x="1295400" y="63785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13  May  2025</a:t>
            </a:r>
          </a:p>
        </p:txBody>
      </p:sp>
      <p:sp>
        <p:nvSpPr>
          <p:cNvPr id="10245" name="Footer Placeholder 15">
            <a:extLst>
              <a:ext uri="{FF2B5EF4-FFF2-40B4-BE49-F238E27FC236}">
                <a16:creationId xmlns:a16="http://schemas.microsoft.com/office/drawing/2014/main" id="{5EC90A16-BD09-0D54-B9F7-032B0582714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a:latin typeface="Times New Roman" panose="02020603050405020304" pitchFamily="18" charset="0"/>
                <a:cs typeface="Times New Roman" panose="02020603050405020304" pitchFamily="18" charset="0"/>
              </a:rPr>
              <a:t>Department of IT</a:t>
            </a:r>
          </a:p>
        </p:txBody>
      </p:sp>
      <p:sp>
        <p:nvSpPr>
          <p:cNvPr id="10246" name="Slide Number Placeholder 16">
            <a:extLst>
              <a:ext uri="{FF2B5EF4-FFF2-40B4-BE49-F238E27FC236}">
                <a16:creationId xmlns:a16="http://schemas.microsoft.com/office/drawing/2014/main" id="{9E3D5C70-7D0F-DA9C-EFFE-1B8E4B65D7D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774DBBB-1AFA-4DD4-BA48-746A2AEEB72B}" type="slidenum">
              <a:rPr lang="en-US" altLang="en-US" sz="1400" smtClean="0">
                <a:latin typeface="Times New Roman" panose="02020603050405020304" pitchFamily="18" charset="0"/>
                <a:cs typeface="Times New Roman" panose="02020603050405020304" pitchFamily="18" charset="0"/>
              </a:rPr>
              <a:pPr>
                <a:spcBef>
                  <a:spcPct val="0"/>
                </a:spcBef>
                <a:buFontTx/>
                <a:buNone/>
              </a:pPr>
              <a:t>8</a:t>
            </a:fld>
            <a:endParaRPr lang="en-US" altLang="en-US" sz="1400">
              <a:latin typeface="Times New Roman" panose="02020603050405020304" pitchFamily="18" charset="0"/>
              <a:cs typeface="Times New Roman" panose="02020603050405020304" pitchFamily="18" charset="0"/>
            </a:endParaRPr>
          </a:p>
        </p:txBody>
      </p:sp>
      <p:sp>
        <p:nvSpPr>
          <p:cNvPr id="10247" name="Title 1">
            <a:extLst>
              <a:ext uri="{FF2B5EF4-FFF2-40B4-BE49-F238E27FC236}">
                <a16:creationId xmlns:a16="http://schemas.microsoft.com/office/drawing/2014/main" id="{23900EC1-336E-44C8-03DE-C1452561A1D5}"/>
              </a:ext>
            </a:extLst>
          </p:cNvPr>
          <p:cNvSpPr>
            <a:spLocks noGrp="1"/>
          </p:cNvSpPr>
          <p:nvPr>
            <p:ph type="title"/>
          </p:nvPr>
        </p:nvSpPr>
        <p:spPr>
          <a:xfrm>
            <a:off x="1247774" y="295275"/>
            <a:ext cx="7753381" cy="411163"/>
          </a:xfrm>
        </p:spPr>
        <p:txBody>
          <a:bodyPr/>
          <a:lstStyle/>
          <a:p>
            <a:pPr algn="l"/>
            <a:r>
              <a:rPr lang="en-US" altLang="en-US" sz="2800" b="1" dirty="0">
                <a:latin typeface="Times New Roman" pitchFamily="18" charset="0"/>
                <a:cs typeface="Times New Roman" pitchFamily="18" charset="0"/>
              </a:rPr>
              <a:t>PROPOSED</a:t>
            </a:r>
            <a:r>
              <a:rPr lang="en-IN" altLang="en-US" sz="2800" b="1" dirty="0">
                <a:latin typeface="Times New Roman" panose="02020603050405020304" pitchFamily="18" charset="0"/>
                <a:cs typeface="Times New Roman" panose="02020603050405020304" pitchFamily="18" charset="0"/>
              </a:rPr>
              <a:t> SYSTEM </a:t>
            </a:r>
          </a:p>
        </p:txBody>
      </p:sp>
      <p:pic>
        <p:nvPicPr>
          <p:cNvPr id="48" name="Picture 47">
            <a:extLst>
              <a:ext uri="{FF2B5EF4-FFF2-40B4-BE49-F238E27FC236}">
                <a16:creationId xmlns:a16="http://schemas.microsoft.com/office/drawing/2014/main" id="{0A8E130F-3DA6-F144-43B4-F0E8CA31F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837356"/>
            <a:ext cx="3636640" cy="1264918"/>
          </a:xfrm>
          <a:prstGeom prst="rect">
            <a:avLst/>
          </a:prstGeom>
        </p:spPr>
      </p:pic>
      <p:pic>
        <p:nvPicPr>
          <p:cNvPr id="50" name="Picture 49">
            <a:extLst>
              <a:ext uri="{FF2B5EF4-FFF2-40B4-BE49-F238E27FC236}">
                <a16:creationId xmlns:a16="http://schemas.microsoft.com/office/drawing/2014/main" id="{6304E007-0430-8E3A-07DB-82A0CC9798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0734" y="4722764"/>
            <a:ext cx="5058132" cy="312275"/>
          </a:xfrm>
          <a:prstGeom prst="rect">
            <a:avLst/>
          </a:prstGeom>
        </p:spPr>
      </p:pic>
      <p:pic>
        <p:nvPicPr>
          <p:cNvPr id="52" name="Picture 51">
            <a:extLst>
              <a:ext uri="{FF2B5EF4-FFF2-40B4-BE49-F238E27FC236}">
                <a16:creationId xmlns:a16="http://schemas.microsoft.com/office/drawing/2014/main" id="{8C4E4856-3F89-B91D-5C9E-06A0BEFCBC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5242695"/>
            <a:ext cx="5490180" cy="304598"/>
          </a:xfrm>
          <a:prstGeom prst="rect">
            <a:avLst/>
          </a:prstGeom>
        </p:spPr>
      </p:pic>
      <p:sp>
        <p:nvSpPr>
          <p:cNvPr id="53" name="TextBox 52">
            <a:extLst>
              <a:ext uri="{FF2B5EF4-FFF2-40B4-BE49-F238E27FC236}">
                <a16:creationId xmlns:a16="http://schemas.microsoft.com/office/drawing/2014/main" id="{7A88B777-1F9B-A4D8-E1F6-B1539388AE61}"/>
              </a:ext>
            </a:extLst>
          </p:cNvPr>
          <p:cNvSpPr txBox="1"/>
          <p:nvPr/>
        </p:nvSpPr>
        <p:spPr>
          <a:xfrm>
            <a:off x="1125290" y="2260942"/>
            <a:ext cx="8018710"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q  &amp; d = the frequency of post and deletion rate,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x1 &amp; x2 = weight that shows weight of image features and text features,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x3 = the weight for behavioral features,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Zn =  CNN extracted features from the image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Wn = LSTM processed feature capturing temporal patterns,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  =  RoBERTa extracts high level semantic and emotional features from the text,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Af  =  tokenize text,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α &amp; β = Coefficients for post frequency and deletion rate ,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bias = Bais term.</a:t>
            </a:r>
          </a:p>
        </p:txBody>
      </p:sp>
      <p:sp>
        <p:nvSpPr>
          <p:cNvPr id="3" name="TextBox 2">
            <a:extLst>
              <a:ext uri="{FF2B5EF4-FFF2-40B4-BE49-F238E27FC236}">
                <a16:creationId xmlns:a16="http://schemas.microsoft.com/office/drawing/2014/main" id="{16CC8A2D-01E5-EFDB-6845-B6134AC8B2C3}"/>
              </a:ext>
            </a:extLst>
          </p:cNvPr>
          <p:cNvSpPr txBox="1"/>
          <p:nvPr/>
        </p:nvSpPr>
        <p:spPr>
          <a:xfrm>
            <a:off x="2059589" y="798305"/>
            <a:ext cx="4604656" cy="369332"/>
          </a:xfrm>
          <a:prstGeom prst="rect">
            <a:avLst/>
          </a:prstGeom>
          <a:noFill/>
        </p:spPr>
        <p:txBody>
          <a:bodyPr wrap="square">
            <a:spAutoFit/>
          </a:bodyPr>
          <a:lstStyle/>
          <a:p>
            <a:r>
              <a:rPr lang="en-US" sz="1800">
                <a:latin typeface="Times New Roman" panose="02020603050405020304" pitchFamily="18" charset="0"/>
                <a:cs typeface="Times New Roman" panose="02020603050405020304" pitchFamily="18" charset="0"/>
              </a:rPr>
              <a:t>Risk Score:</a:t>
            </a:r>
            <a:endParaRPr lang="en-US"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00510C3-005B-D755-D65C-F558AEEDFA5D}"/>
              </a:ext>
            </a:extLst>
          </p:cNvPr>
          <p:cNvSpPr txBox="1"/>
          <p:nvPr/>
        </p:nvSpPr>
        <p:spPr>
          <a:xfrm>
            <a:off x="1573696" y="1100483"/>
            <a:ext cx="4604656"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feature of image:</a:t>
            </a:r>
          </a:p>
        </p:txBody>
      </p:sp>
      <p:sp>
        <p:nvSpPr>
          <p:cNvPr id="8" name="TextBox 7">
            <a:extLst>
              <a:ext uri="{FF2B5EF4-FFF2-40B4-BE49-F238E27FC236}">
                <a16:creationId xmlns:a16="http://schemas.microsoft.com/office/drawing/2014/main" id="{8884CDE5-1FEE-8052-F3DD-0D1EE72330C2}"/>
              </a:ext>
            </a:extLst>
          </p:cNvPr>
          <p:cNvSpPr txBox="1"/>
          <p:nvPr/>
        </p:nvSpPr>
        <p:spPr>
          <a:xfrm>
            <a:off x="1816643" y="1361772"/>
            <a:ext cx="4604656"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feature of text:</a:t>
            </a:r>
          </a:p>
        </p:txBody>
      </p:sp>
      <p:sp>
        <p:nvSpPr>
          <p:cNvPr id="10" name="TextBox 9">
            <a:extLst>
              <a:ext uri="{FF2B5EF4-FFF2-40B4-BE49-F238E27FC236}">
                <a16:creationId xmlns:a16="http://schemas.microsoft.com/office/drawing/2014/main" id="{83FB06DA-B743-8F5E-C25C-CD9D77F5FC55}"/>
              </a:ext>
            </a:extLst>
          </p:cNvPr>
          <p:cNvSpPr txBox="1"/>
          <p:nvPr/>
        </p:nvSpPr>
        <p:spPr>
          <a:xfrm>
            <a:off x="2269672" y="1667534"/>
            <a:ext cx="4604656"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Behavior: </a:t>
            </a:r>
          </a:p>
        </p:txBody>
      </p:sp>
      <p:sp>
        <p:nvSpPr>
          <p:cNvPr id="12" name="TextBox 11">
            <a:extLst>
              <a:ext uri="{FF2B5EF4-FFF2-40B4-BE49-F238E27FC236}">
                <a16:creationId xmlns:a16="http://schemas.microsoft.com/office/drawing/2014/main" id="{182573DB-A3AE-7F90-1A0C-01688E6B6E26}"/>
              </a:ext>
            </a:extLst>
          </p:cNvPr>
          <p:cNvSpPr txBox="1"/>
          <p:nvPr/>
        </p:nvSpPr>
        <p:spPr>
          <a:xfrm>
            <a:off x="2059589" y="4665707"/>
            <a:ext cx="2584419" cy="369332"/>
          </a:xfrm>
          <a:prstGeom prst="rect">
            <a:avLst/>
          </a:prstGeom>
          <a:noFill/>
        </p:spPr>
        <p:txBody>
          <a:bodyPr wrap="square" rtlCol="0">
            <a:spAutoFit/>
          </a:bodyPr>
          <a:lstStyle/>
          <a:p>
            <a:r>
              <a:rPr lang="en-US" dirty="0"/>
              <a:t>Depression:</a:t>
            </a:r>
          </a:p>
        </p:txBody>
      </p:sp>
      <p:sp>
        <p:nvSpPr>
          <p:cNvPr id="13" name="TextBox 12">
            <a:extLst>
              <a:ext uri="{FF2B5EF4-FFF2-40B4-BE49-F238E27FC236}">
                <a16:creationId xmlns:a16="http://schemas.microsoft.com/office/drawing/2014/main" id="{3AB94347-2A3B-BB6C-70F0-D99335068672}"/>
              </a:ext>
            </a:extLst>
          </p:cNvPr>
          <p:cNvSpPr txBox="1"/>
          <p:nvPr/>
        </p:nvSpPr>
        <p:spPr>
          <a:xfrm>
            <a:off x="2411760" y="5175727"/>
            <a:ext cx="2584419" cy="369332"/>
          </a:xfrm>
          <a:prstGeom prst="rect">
            <a:avLst/>
          </a:prstGeom>
          <a:noFill/>
        </p:spPr>
        <p:txBody>
          <a:bodyPr wrap="square" rtlCol="0">
            <a:spAutoFit/>
          </a:bodyPr>
          <a:lstStyle/>
          <a:p>
            <a:r>
              <a:rPr lang="en-US" dirty="0"/>
              <a:t>Anxiety:</a:t>
            </a:r>
          </a:p>
        </p:txBody>
      </p:sp>
    </p:spTree>
    <p:extLst>
      <p:ext uri="{BB962C8B-B14F-4D97-AF65-F5344CB8AC3E}">
        <p14:creationId xmlns:p14="http://schemas.microsoft.com/office/powerpoint/2010/main" val="377607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5F2DEA-92C0-4FBB-9731-71F59B1502BD}"/>
              </a:ext>
            </a:extLst>
          </p:cNvPr>
          <p:cNvSpPr/>
          <p:nvPr/>
        </p:nvSpPr>
        <p:spPr>
          <a:xfrm>
            <a:off x="0" y="0"/>
            <a:ext cx="1143000" cy="6858000"/>
          </a:xfrm>
          <a:prstGeom prst="rect">
            <a:avLst/>
          </a:prstGeom>
          <a:solidFill>
            <a:srgbClr val="00602B"/>
          </a:solidFill>
        </p:spPr>
        <p:style>
          <a:lnRef idx="0">
            <a:schemeClr val="accent3"/>
          </a:lnRef>
          <a:fillRef idx="3">
            <a:schemeClr val="accent3"/>
          </a:fillRef>
          <a:effectRef idx="3">
            <a:schemeClr val="accent3"/>
          </a:effectRef>
          <a:fontRef idx="minor">
            <a:schemeClr val="lt1"/>
          </a:fontRef>
        </p:style>
        <p:txBody>
          <a:bodyPr vert="vert270" anchor="ctr"/>
          <a:lstStyle/>
          <a:p>
            <a:pPr algn="ctr" eaLnBrk="1" fontAlgn="auto" hangingPunct="1">
              <a:spcBef>
                <a:spcPts val="0"/>
              </a:spcBef>
              <a:spcAft>
                <a:spcPts val="0"/>
              </a:spcAft>
              <a:defRPr/>
            </a:pPr>
            <a:endParaRPr lang="en-US" dirty="0">
              <a:solidFill>
                <a:schemeClr val="bg1"/>
              </a:solidFill>
              <a:latin typeface="Times New Roman" pitchFamily="18" charset="0"/>
              <a:cs typeface="Times New Roman" pitchFamily="18" charset="0"/>
            </a:endParaRPr>
          </a:p>
          <a:p>
            <a:pPr algn="ctr" eaLnBrk="1" fontAlgn="auto" hangingPunct="1">
              <a:spcBef>
                <a:spcPts val="0"/>
              </a:spcBef>
              <a:spcAft>
                <a:spcPts val="0"/>
              </a:spcAft>
              <a:defRPr/>
            </a:pPr>
            <a:r>
              <a:rPr lang="en-US" dirty="0">
                <a:solidFill>
                  <a:schemeClr val="bg1"/>
                </a:solidFill>
                <a:latin typeface="Times New Roman" pitchFamily="18" charset="0"/>
                <a:cs typeface="Times New Roman" pitchFamily="18" charset="0"/>
              </a:rPr>
              <a:t> </a:t>
            </a:r>
            <a:r>
              <a:rPr lang="en-US" sz="2400" b="1" dirty="0">
                <a:solidFill>
                  <a:schemeClr val="bg1"/>
                </a:solidFill>
                <a:latin typeface="Times New Roman" pitchFamily="18" charset="0"/>
                <a:cs typeface="Times New Roman" pitchFamily="18" charset="0"/>
              </a:rPr>
              <a:t>Velalar College of Engineering and Technology</a:t>
            </a:r>
            <a:endParaRPr lang="en-US" b="1" dirty="0">
              <a:solidFill>
                <a:schemeClr val="bg1"/>
              </a:solidFill>
              <a:latin typeface="Times New Roman" pitchFamily="18" charset="0"/>
              <a:cs typeface="Times New Roman" pitchFamily="18" charset="0"/>
            </a:endParaRPr>
          </a:p>
        </p:txBody>
      </p:sp>
      <p:sp>
        <p:nvSpPr>
          <p:cNvPr id="11267" name="Content Placeholder 8">
            <a:extLst>
              <a:ext uri="{FF2B5EF4-FFF2-40B4-BE49-F238E27FC236}">
                <a16:creationId xmlns:a16="http://schemas.microsoft.com/office/drawing/2014/main" id="{8D685D37-CE61-3324-08F8-E7B5EF559A9E}"/>
              </a:ext>
            </a:extLst>
          </p:cNvPr>
          <p:cNvSpPr>
            <a:spLocks noGrp="1"/>
          </p:cNvSpPr>
          <p:nvPr>
            <p:ph idx="1"/>
          </p:nvPr>
        </p:nvSpPr>
        <p:spPr>
          <a:xfrm>
            <a:off x="1293813" y="1165225"/>
            <a:ext cx="7392987" cy="4525963"/>
          </a:xfrm>
        </p:spPr>
        <p:txBody>
          <a:bodyPr/>
          <a:lstStyle/>
          <a:p>
            <a:pPr marL="0" indent="0" algn="just" eaLnBrk="1" hangingPunct="1">
              <a:buFont typeface="Arial" panose="020B0604020202020204" pitchFamily="34" charset="0"/>
              <a:buNone/>
            </a:pPr>
            <a:endParaRPr lang="en-IN" altLang="en-US" sz="2000" dirty="0">
              <a:latin typeface="Times New Roman" panose="02020603050405020304" pitchFamily="18" charset="0"/>
              <a:cs typeface="Times New Roman" panose="02020603050405020304" pitchFamily="18" charset="0"/>
            </a:endParaRPr>
          </a:p>
          <a:p>
            <a:pPr marL="0" indent="0" algn="just" eaLnBrk="1" hangingPunct="1">
              <a:buFont typeface="Arial" panose="020B0604020202020204" pitchFamily="34" charset="0"/>
              <a:buNone/>
            </a:pPr>
            <a:endParaRPr lang="en-IN" altLang="en-US" sz="1400" dirty="0">
              <a:latin typeface="Times New Roman" panose="02020603050405020304" pitchFamily="18" charset="0"/>
              <a:cs typeface="Times New Roman" panose="02020603050405020304" pitchFamily="18" charset="0"/>
            </a:endParaRPr>
          </a:p>
        </p:txBody>
      </p:sp>
      <p:sp>
        <p:nvSpPr>
          <p:cNvPr id="11268" name="Date Placeholder 14">
            <a:extLst>
              <a:ext uri="{FF2B5EF4-FFF2-40B4-BE49-F238E27FC236}">
                <a16:creationId xmlns:a16="http://schemas.microsoft.com/office/drawing/2014/main" id="{D9F68E58-3507-7AC8-AB13-7ADA2D11E8AA}"/>
              </a:ext>
            </a:extLst>
          </p:cNvPr>
          <p:cNvSpPr>
            <a:spLocks noGrp="1"/>
          </p:cNvSpPr>
          <p:nvPr>
            <p:ph type="dt" sz="quarter" idx="10"/>
          </p:nvPr>
        </p:nvSpPr>
        <p:spPr bwMode="auto">
          <a:xfrm>
            <a:off x="1295400" y="63785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400" dirty="0">
                <a:latin typeface="Times New Roman" panose="02020603050405020304" pitchFamily="18" charset="0"/>
                <a:cs typeface="Times New Roman" panose="02020603050405020304" pitchFamily="18" charset="0"/>
              </a:rPr>
              <a:t>13  May  2025</a:t>
            </a:r>
          </a:p>
        </p:txBody>
      </p:sp>
      <p:sp>
        <p:nvSpPr>
          <p:cNvPr id="11269" name="Footer Placeholder 15">
            <a:extLst>
              <a:ext uri="{FF2B5EF4-FFF2-40B4-BE49-F238E27FC236}">
                <a16:creationId xmlns:a16="http://schemas.microsoft.com/office/drawing/2014/main" id="{1A3E0962-5CEF-11E9-C234-1255DA6850C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1600" b="1">
                <a:latin typeface="Times New Roman" panose="02020603050405020304" pitchFamily="18" charset="0"/>
                <a:cs typeface="Times New Roman" panose="02020603050405020304" pitchFamily="18" charset="0"/>
              </a:rPr>
              <a:t>Department of IT</a:t>
            </a:r>
          </a:p>
        </p:txBody>
      </p:sp>
      <p:sp>
        <p:nvSpPr>
          <p:cNvPr id="11270" name="Slide Number Placeholder 16">
            <a:extLst>
              <a:ext uri="{FF2B5EF4-FFF2-40B4-BE49-F238E27FC236}">
                <a16:creationId xmlns:a16="http://schemas.microsoft.com/office/drawing/2014/main" id="{D168B537-A410-B0D7-9AF8-CB7D89FE8EE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EA3959F-9F27-4BD2-AA9D-E3959F79A8C4}" type="slidenum">
              <a:rPr lang="en-US" altLang="en-US" sz="1400" smtClean="0">
                <a:latin typeface="Times New Roman" panose="02020603050405020304" pitchFamily="18" charset="0"/>
                <a:cs typeface="Times New Roman" panose="02020603050405020304" pitchFamily="18" charset="0"/>
              </a:rPr>
              <a:pPr>
                <a:spcBef>
                  <a:spcPct val="0"/>
                </a:spcBef>
                <a:buFontTx/>
                <a:buNone/>
              </a:pPr>
              <a:t>9</a:t>
            </a:fld>
            <a:endParaRPr lang="en-US" altLang="en-US" sz="1400">
              <a:latin typeface="Times New Roman" panose="02020603050405020304" pitchFamily="18" charset="0"/>
              <a:cs typeface="Times New Roman" panose="02020603050405020304" pitchFamily="18" charset="0"/>
            </a:endParaRPr>
          </a:p>
        </p:txBody>
      </p:sp>
      <p:pic>
        <p:nvPicPr>
          <p:cNvPr id="11271" name="Picture 2">
            <a:extLst>
              <a:ext uri="{FF2B5EF4-FFF2-40B4-BE49-F238E27FC236}">
                <a16:creationId xmlns:a16="http://schemas.microsoft.com/office/drawing/2014/main" id="{90F42242-E3D1-6BED-F257-CE807E558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973" y="449263"/>
            <a:ext cx="5968665" cy="569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Title 1">
            <a:extLst>
              <a:ext uri="{FF2B5EF4-FFF2-40B4-BE49-F238E27FC236}">
                <a16:creationId xmlns:a16="http://schemas.microsoft.com/office/drawing/2014/main" id="{38415D62-9019-73DF-39BC-27A946F867CA}"/>
              </a:ext>
            </a:extLst>
          </p:cNvPr>
          <p:cNvSpPr>
            <a:spLocks noGrp="1"/>
          </p:cNvSpPr>
          <p:nvPr>
            <p:ph type="title"/>
          </p:nvPr>
        </p:nvSpPr>
        <p:spPr>
          <a:xfrm>
            <a:off x="1143000" y="19050"/>
            <a:ext cx="7164388" cy="411163"/>
          </a:xfrm>
        </p:spPr>
        <p:txBody>
          <a:bodyPr/>
          <a:lstStyle/>
          <a:p>
            <a:pPr algn="l"/>
            <a:r>
              <a:rPr lang="en-US" altLang="en-US" sz="3200" b="1" dirty="0">
                <a:solidFill>
                  <a:srgbClr val="000000"/>
                </a:solidFill>
                <a:latin typeface="Times New Roman" panose="02020603050405020304" pitchFamily="18" charset="0"/>
              </a:rPr>
              <a:t>SYSTEM ARCHITECTURE</a:t>
            </a:r>
            <a:endParaRPr lang="en-IN" altLang="en-US"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Main_Project_0th_Review[1]</Template>
  <TotalTime>3012</TotalTime>
  <Words>3133</Words>
  <Application>Microsoft Office PowerPoint</Application>
  <PresentationFormat>On-screen Show (4:3)</PresentationFormat>
  <Paragraphs>329</Paragraphs>
  <Slides>22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Cambria</vt:lpstr>
      <vt:lpstr>Courier New</vt:lpstr>
      <vt:lpstr>Times New Roman</vt:lpstr>
      <vt:lpstr>Wingdings</vt:lpstr>
      <vt:lpstr>Office Theme</vt:lpstr>
      <vt:lpstr>PowerPoint Presentation</vt:lpstr>
      <vt:lpstr>OBJECTIVE </vt:lpstr>
      <vt:lpstr>ABSTRACT</vt:lpstr>
      <vt:lpstr>DOMAIN KNOWLEDGE</vt:lpstr>
      <vt:lpstr>LITERATURE SURVEY</vt:lpstr>
      <vt:lpstr>PROBLEM IDENTIFICATION</vt:lpstr>
      <vt:lpstr>PROPOSED SYSTEM:</vt:lpstr>
      <vt:lpstr>PROPOSED SYSTEM </vt:lpstr>
      <vt:lpstr>SYSTEM ARCHITECTURE</vt:lpstr>
      <vt:lpstr> MODULE: 1.Social Media Data Processing module: </vt:lpstr>
      <vt:lpstr>PowerPoint Presentation</vt:lpstr>
      <vt:lpstr>PowerPoint Presentation</vt:lpstr>
      <vt:lpstr>3.Development of LSTM and RoBERTa Model:</vt:lpstr>
      <vt:lpstr>PowerPoint Presentation</vt:lpstr>
      <vt:lpstr>PowerPoint Presentation</vt:lpstr>
      <vt:lpstr>OUTPUT:</vt:lpstr>
      <vt:lpstr>PowerPoint Presentation</vt:lpstr>
      <vt:lpstr>RESULT:</vt:lpstr>
      <vt:lpstr>RESULT: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DHAYALAN MURUGANANDHAM</dc:creator>
  <cp:lastModifiedBy>Dharshini B</cp:lastModifiedBy>
  <cp:revision>56</cp:revision>
  <dcterms:created xsi:type="dcterms:W3CDTF">2025-02-13T17:41:48Z</dcterms:created>
  <dcterms:modified xsi:type="dcterms:W3CDTF">2025-05-12T16:21:29Z</dcterms:modified>
</cp:coreProperties>
</file>