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378" r:id="rId8"/>
    <p:sldId id="383" r:id="rId9"/>
    <p:sldId id="379" r:id="rId10"/>
    <p:sldId id="380" r:id="rId11"/>
    <p:sldId id="381" r:id="rId12"/>
    <p:sldId id="382" r:id="rId13"/>
    <p:sldId id="384" r:id="rId14"/>
    <p:sldId id="385" r:id="rId15"/>
    <p:sldId id="386" r:id="rId16"/>
    <p:sldId id="387" r:id="rId17"/>
    <p:sldId id="388" r:id="rId18"/>
    <p:sldId id="389" r:id="rId19"/>
    <p:sldId id="390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A3F97-6503-997A-9F99-8084135846BE}" v="4083" dt="2021-03-26T09:53:10.055"/>
    <p1510:client id="{27015D88-D5BB-9078-F340-E9D710530430}" v="368" dt="2021-04-27T13:58:17.480"/>
    <p1510:client id="{2CE1AEF0-4C16-4FA7-5A45-5F11A122B435}" v="10" dt="2021-04-23T11:03:49.646"/>
    <p1510:client id="{343A390F-2292-8737-0204-C5D8A9D2778F}" v="1789" dt="2021-03-09T07:35:20.454"/>
    <p1510:client id="{35E0E7E2-D600-AE1E-389E-2E866B5AA6B0}" v="160" dt="2021-06-22T18:01:12.717"/>
    <p1510:client id="{40F92800-D24B-9A6D-5E6E-1BF9DF0B93DA}" v="109" dt="2021-04-23T10:55:06.800"/>
    <p1510:client id="{4F5BC29F-0015-C000-01C9-BF0B698586D8}" v="566" dt="2021-04-27T13:43:19.107"/>
    <p1510:client id="{540C9ECE-1644-5CAF-19B6-8B85B567C6E8}" v="575" dt="2021-04-23T07:20:36.033"/>
    <p1510:client id="{55FF7B9A-A08E-504B-67F7-FF57B54788F5}" v="439" dt="2021-03-26T10:12:03.181"/>
    <p1510:client id="{56A1732B-0D9F-327D-94BF-167C5326174A}" v="5964" dt="2021-09-01T16:46:31.665"/>
    <p1510:client id="{5E224DC8-90CA-7FA0-9F80-018622D3399C}" v="24" dt="2021-04-09T10:45:35.878"/>
    <p1510:client id="{68009B85-1A16-2BDA-4D77-2AD9D1240E61}" v="365" dt="2021-09-01T20:04:42.893"/>
    <p1510:client id="{68CC2604-76A2-FD37-2CDD-0CDD715733ED}" v="6071" dt="2021-03-19T11:50:27.589"/>
    <p1510:client id="{79B28084-8C87-CECD-13E6-7F675C50D8C7}" v="1328" dt="2021-05-27T07:56:59.140"/>
    <p1510:client id="{7BDEA50A-A6B2-F907-482F-FE5942C20E1F}" v="1198" dt="2021-04-16T10:39:48.671"/>
    <p1510:client id="{7D8B150C-DC8C-F649-CCE6-A06558AC4AD4}" v="2861" dt="2021-06-22T17:55:38.017"/>
    <p1510:client id="{8E2F9FF6-773F-55F0-9584-85FE6C3AA159}" v="4814" dt="2021-04-09T05:41:07.058"/>
    <p1510:client id="{93088AC9-522A-9B24-48B8-68EDEE56D564}" v="223" dt="2021-06-22T18:10:14.155"/>
    <p1510:client id="{94DE42F9-F6A8-6B0E-E43F-5EAA697C090B}" v="4691" dt="2021-03-05T10:45:12.554"/>
    <p1510:client id="{B342B19F-C0B1-B000-CB80-1489E0761C7B}" v="317" dt="2021-03-05T10:53:23.825"/>
    <p1510:client id="{B901C19F-F079-B000-CB80-1BB09F14993C}" v="633" dt="2021-04-23T09:15:26.342"/>
    <p1510:client id="{C4C1B59F-30D8-B000-CB80-1F8EA0BE94A7}" v="2051" dt="2021-03-19T10:23:13.521"/>
    <p1510:client id="{CDBABE9F-8092-B000-FB9B-CA3817971EE0}" v="1915" dt="2021-04-16T08:02:30.426"/>
    <p1510:client id="{D2F66D77-9C23-D444-7755-861DF5A1A598}" v="61" dt="2021-06-22T18:06:28.662"/>
    <p1510:client id="{E0756646-D41F-496F-93E8-2CACFCE1B34F}" v="827" dt="2021-03-04T21:03:54.902"/>
    <p1510:client id="{FD33A447-BCF3-B94B-1759-F0A7A12EDCB4}" v="1271" dt="2021-09-01T20:45:2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IN3230/4230 Oracle week 1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IN3230/4230 Oracle week 1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sankar/IN3230" TargetMode="External"/><Relationship Id="rId2" Type="http://schemas.openxmlformats.org/officeDocument/2006/relationships/hyperlink" Target="https://man7.org/linux/man-pages/man7/unix.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s.tips/blog/a-tcp-server-in-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ocket.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ocket.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7/unix.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socket-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IN 3230 / IN 4230 </a:t>
            </a:r>
            <a:br>
              <a:rPr lang="en-GB" sz="4800" b="1" dirty="0">
                <a:solidFill>
                  <a:srgbClr val="FFFFFF"/>
                </a:solidFill>
                <a:cs typeface="Calibri Light"/>
              </a:rPr>
            </a:br>
            <a:r>
              <a:rPr lang="en-GB" sz="4800" b="1" dirty="0">
                <a:solidFill>
                  <a:srgbClr val="FFFFFF"/>
                </a:solidFill>
                <a:cs typeface="Calibri Light"/>
              </a:rPr>
              <a:t>Oracle Session – Week 1 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 err="1">
                <a:solidFill>
                  <a:srgbClr val="FFFFFF"/>
                </a:solidFill>
                <a:cs typeface="Calibri"/>
              </a:rPr>
              <a:t>Praveensankar</a:t>
            </a:r>
            <a:r>
              <a:rPr lang="en-GB" sz="1600" dirty="0">
                <a:solidFill>
                  <a:srgbClr val="FFFFFF"/>
                </a:solidFill>
                <a:cs typeface="Calibri"/>
              </a:rPr>
              <a:t> Manimaran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>
                <a:solidFill>
                  <a:srgbClr val="FFFFFF"/>
                </a:solidFill>
                <a:cs typeface="Calibri"/>
              </a:rPr>
              <a:t>02/09/2021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1 . Socket creation:</a:t>
            </a:r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= socket(AF_UNIX, SOCK_STREAM, 0);</a:t>
            </a:r>
            <a:endParaRPr lang="en-GB"/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2 . Binding to pathname:</a:t>
            </a:r>
          </a:p>
          <a:p>
            <a:pPr marL="0" indent="0">
              <a:buNone/>
            </a:pPr>
            <a:endParaRPr lang="en-GB" sz="2000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server_address.sun_family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= AF_UNIX; </a:t>
            </a:r>
            <a:endParaRPr lang="en-GB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strncpy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server_address.sun_path,SOCKET_NAME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sizeof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server_address.sun_path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)-1);</a:t>
            </a:r>
            <a:endParaRPr lang="en-GB" sz="200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bind(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const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struct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sockaddr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*)&amp;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sizeof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  <a:endParaRPr lang="en-GB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3. Listen: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listen(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1);</a:t>
            </a:r>
            <a:endParaRPr lang="en-GB" dirty="0">
              <a:solidFill>
                <a:srgbClr val="7030A0"/>
              </a:solidFill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4 accept:</a:t>
            </a:r>
            <a:endParaRPr lang="en-GB" dirty="0"/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client_fd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= accept(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NULL, NULL);</a:t>
            </a:r>
            <a:endParaRPr lang="en-GB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5 Read/Write: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write(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client_fd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strlen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  <a:endParaRPr lang="en-GB" sz="2000" dirty="0">
              <a:solidFill>
                <a:srgbClr val="7030A0"/>
              </a:solidFill>
              <a:cs typeface="Calibri"/>
            </a:endParaRPr>
          </a:p>
          <a:p>
            <a:pPr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Read(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client_fd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strlen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6 Close: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Close(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1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1 Socket Creation: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= socket(AF_UNIX, SOCK_STREAM, 0);</a:t>
            </a:r>
            <a:endParaRPr lang="en-GB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2 connect:</a:t>
            </a:r>
            <a:endParaRPr lang="en-GB"/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connect(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(struct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sockaddr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*) &amp;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sizeof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server_address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3 Read/Write: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write(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strlen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  <a:endParaRPr lang="en-GB" sz="2000" dirty="0">
              <a:solidFill>
                <a:srgbClr val="7030A0"/>
              </a:solidFill>
              <a:cs typeface="Calibri"/>
            </a:endParaRPr>
          </a:p>
          <a:p>
            <a:pPr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Read(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,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strlen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msg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6 Close: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Close(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fd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61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2"/>
              </a:rPr>
              <a:t>https://man7.org/linux/man-pages/man7/unix.7.html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3"/>
              </a:rPr>
              <a:t>https://github.com/praveensankar/IN3230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cs typeface="Calibri"/>
              </a:rPr>
              <a:t>Linux man page for the system calls and commands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Maybe some random online tutorials and blogs !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8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6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Socket introduction and Unix sockets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Chat Application using </a:t>
            </a:r>
            <a:r>
              <a:rPr lang="en-GB" sz="2000" dirty="0" err="1">
                <a:ea typeface="+mn-lt"/>
                <a:cs typeface="+mn-lt"/>
              </a:rPr>
              <a:t>unix</a:t>
            </a:r>
            <a:r>
              <a:rPr lang="en-GB" sz="2000" dirty="0">
                <a:ea typeface="+mn-lt"/>
                <a:cs typeface="+mn-lt"/>
              </a:rPr>
              <a:t> socket</a:t>
            </a: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1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Section 1 – Socket Introduction and Unix Sockets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46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What is Socket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It's an endpoint used by processes to communicate with other processes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Each process will be identifier using a port number </a:t>
            </a: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>
                <a:ea typeface="+mn-lt"/>
                <a:cs typeface="+mn-lt"/>
              </a:rPr>
              <a:t>[1] </a:t>
            </a:r>
            <a:r>
              <a:rPr lang="en-GB" sz="1400" dirty="0">
                <a:ea typeface="+mn-lt"/>
                <a:cs typeface="+mn-lt"/>
                <a:hlinkClick r:id="rId2"/>
              </a:rPr>
              <a:t>https://ops.tips/blog/a-tcp-server-in-c/</a:t>
            </a:r>
            <a:endParaRPr lang="en-GB" sz="140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1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90A9D5A1-A3B9-4EBE-BF24-4E7D66A9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28" y="3003918"/>
            <a:ext cx="4236474" cy="2335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D89E9-C000-4D1F-A09C-D34155406FD9}"/>
              </a:ext>
            </a:extLst>
          </p:cNvPr>
          <p:cNvSpPr txBox="1"/>
          <p:nvPr/>
        </p:nvSpPr>
        <p:spPr>
          <a:xfrm>
            <a:off x="5732206" y="48780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Fig: socket 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What is Socket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int socket(int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domain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, 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type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, 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protocol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Domain:</a:t>
            </a:r>
          </a:p>
          <a:p>
            <a:pPr marL="457200" indent="-457200"/>
            <a:r>
              <a:rPr lang="en-GB" sz="2000" dirty="0">
                <a:ea typeface="+mn-lt"/>
                <a:cs typeface="+mn-lt"/>
              </a:rPr>
              <a:t>AF_INET – IPV4 protocol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/>
            <a:r>
              <a:rPr lang="en-GB" sz="2000" dirty="0">
                <a:ea typeface="+mn-lt"/>
                <a:cs typeface="+mn-lt"/>
              </a:rPr>
              <a:t>AF_INET6 – IPV6 protocol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/>
            <a:r>
              <a:rPr lang="en-GB" sz="2000" dirty="0">
                <a:ea typeface="+mn-lt"/>
                <a:cs typeface="+mn-lt"/>
              </a:rPr>
              <a:t>AF_UNIX – local communication (AF_LOCAL)</a:t>
            </a: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Refer the following link for more info:</a:t>
            </a: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https://man7.org/linux/man-pages/man2/socket.2.html</a:t>
            </a:r>
            <a:endParaRPr lang="en-GB" sz="140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What is Socket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int socket(int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domain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, 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type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, int </a:t>
            </a:r>
            <a:r>
              <a:rPr lang="en-GB" sz="2000" i="1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protocol</a:t>
            </a:r>
            <a:r>
              <a:rPr lang="en-GB" sz="2000" dirty="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Type:</a:t>
            </a:r>
            <a:br>
              <a:rPr lang="en-GB" sz="2000" dirty="0">
                <a:ea typeface="+mn-lt"/>
                <a:cs typeface="+mn-lt"/>
              </a:rPr>
            </a:br>
            <a:endParaRPr lang="en-GB" sz="2000" b="1">
              <a:ea typeface="+mn-lt"/>
              <a:cs typeface="+mn-lt"/>
            </a:endParaRP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SOCK_STREAM </a:t>
            </a:r>
            <a:r>
              <a:rPr lang="en-GB" sz="2000" dirty="0">
                <a:ea typeface="+mn-lt"/>
                <a:cs typeface="+mn-lt"/>
              </a:rPr>
              <a:t>- sequenced, reliable, two-way, connection-based byte streams.</a:t>
            </a: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SOCK_DGRAM - </a:t>
            </a:r>
            <a:r>
              <a:rPr lang="en-GB" sz="2000" dirty="0">
                <a:ea typeface="+mn-lt"/>
                <a:cs typeface="+mn-lt"/>
              </a:rPr>
              <a:t>Supports datagrams (connectionless, unreliable messages of a fixed maximum length)</a:t>
            </a:r>
            <a:endParaRPr lang="en-GB" sz="2000" b="1" dirty="0">
              <a:ea typeface="+mn-lt"/>
              <a:cs typeface="+mn-lt"/>
            </a:endParaRP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SOCK_SEQPACKET - </a:t>
            </a:r>
            <a:r>
              <a:rPr lang="en-GB" sz="2000" dirty="0">
                <a:ea typeface="+mn-lt"/>
                <a:cs typeface="+mn-lt"/>
              </a:rPr>
              <a:t>Provides a sequenced, reliable, two-way connection-based for datagrams</a:t>
            </a:r>
            <a:endParaRPr lang="en-GB" sz="2000" b="1" dirty="0">
              <a:ea typeface="+mn-lt"/>
              <a:cs typeface="+mn-lt"/>
            </a:endParaRP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SOCK_RAW - </a:t>
            </a:r>
            <a:r>
              <a:rPr lang="en-GB" sz="2000" dirty="0">
                <a:ea typeface="+mn-lt"/>
                <a:cs typeface="+mn-lt"/>
              </a:rPr>
              <a:t>Provides raw network protocol access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Protocol: 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0 – to use default protocol 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Refer the following link for more info: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https://man7.org/linux/man-pages/man2/socket.2.html</a:t>
            </a: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1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Unix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sockets for local </a:t>
            </a:r>
            <a:r>
              <a:rPr lang="en-GB" sz="2000" dirty="0" err="1">
                <a:ea typeface="+mn-lt"/>
                <a:cs typeface="+mn-lt"/>
              </a:rPr>
              <a:t>interprocess</a:t>
            </a:r>
            <a:r>
              <a:rPr lang="en-GB" sz="2000" dirty="0">
                <a:ea typeface="+mn-lt"/>
                <a:cs typeface="+mn-lt"/>
              </a:rPr>
              <a:t> communication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struct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sockaddr_un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{          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sa_family_t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sun_family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;               /* AF_UNIX */</a:t>
            </a:r>
          </a:p>
          <a:p>
            <a:pPr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               char   </a:t>
            </a:r>
            <a:r>
              <a:rPr lang="en-GB" sz="2000" dirty="0" err="1">
                <a:solidFill>
                  <a:srgbClr val="7030A0"/>
                </a:solidFill>
                <a:ea typeface="+mn-lt"/>
                <a:cs typeface="+mn-lt"/>
              </a:rPr>
              <a:t>sun_path</a:t>
            </a: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[108];            /* Pathname */</a:t>
            </a:r>
          </a:p>
          <a:p>
            <a:pPr>
              <a:lnSpc>
                <a:spcPct val="110000"/>
              </a:lnSpc>
              <a:buNone/>
            </a:pPr>
            <a:r>
              <a:rPr lang="en-GB" sz="2000" dirty="0">
                <a:solidFill>
                  <a:srgbClr val="7030A0"/>
                </a:solidFill>
                <a:ea typeface="+mn-lt"/>
                <a:cs typeface="+mn-lt"/>
              </a:rPr>
              <a:t>};</a:t>
            </a:r>
          </a:p>
          <a:p>
            <a:pPr>
              <a:lnSpc>
                <a:spcPct val="110000"/>
              </a:lnSpc>
              <a:buNone/>
            </a:pPr>
            <a:endParaRPr lang="en-GB" sz="2000" dirty="0">
              <a:solidFill>
                <a:srgbClr val="7030A0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Refer the following link for more info: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https://man7.org/linux/man-pages/man7/unix.7.html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7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Section 2 – Chat Application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53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Socket Programming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000" dirty="0">
                <a:ea typeface="+mn-lt"/>
                <a:cs typeface="+mn-lt"/>
              </a:rPr>
              <a:t>Domain – AF_UNIX</a:t>
            </a: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Protocol - SOCK_STREAM  </a:t>
            </a:r>
            <a:endParaRPr lang="en-GB" dirty="0"/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457200" indent="-4572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[2] </a:t>
            </a:r>
            <a:r>
              <a:rPr lang="en-GB" sz="1400" dirty="0">
                <a:ea typeface="+mn-lt"/>
                <a:cs typeface="+mn-lt"/>
                <a:hlinkClick r:id="rId2"/>
              </a:rPr>
              <a:t>https://www.javatpoint.com/socket-programming</a:t>
            </a:r>
            <a:endParaRPr lang="en-GB"/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1 (</a:t>
            </a:r>
            <a:r>
              <a:rPr lang="en-GB" dirty="0" err="1"/>
              <a:t>praveen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689AED42-50B9-4132-A642-73091AB6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21" y="1580619"/>
            <a:ext cx="5474676" cy="430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B1B25-6F4D-4434-AE3E-FC0544773B0C}"/>
              </a:ext>
            </a:extLst>
          </p:cNvPr>
          <p:cNvSpPr txBox="1"/>
          <p:nvPr/>
        </p:nvSpPr>
        <p:spPr>
          <a:xfrm>
            <a:off x="7760677" y="588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Fig: SOCKET API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office theme</vt:lpstr>
      <vt:lpstr>office theme</vt:lpstr>
      <vt:lpstr>IN 3230 / IN 4230  Oracle Session – Week 1 </vt:lpstr>
      <vt:lpstr>Outline</vt:lpstr>
      <vt:lpstr>Section 1 – Socket Introduction and Unix Sockets </vt:lpstr>
      <vt:lpstr>What is Socket ?</vt:lpstr>
      <vt:lpstr>What is Socket ?</vt:lpstr>
      <vt:lpstr>What is Socket ?</vt:lpstr>
      <vt:lpstr>Unix Sockets</vt:lpstr>
      <vt:lpstr>Section 2 – Chat Application</vt:lpstr>
      <vt:lpstr>Socket Programming Flow</vt:lpstr>
      <vt:lpstr>Server</vt:lpstr>
      <vt:lpstr>Server</vt:lpstr>
      <vt:lpstr>Client</vt:lpstr>
      <vt:lpstr>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3408</cp:revision>
  <dcterms:created xsi:type="dcterms:W3CDTF">2021-03-04T20:22:15Z</dcterms:created>
  <dcterms:modified xsi:type="dcterms:W3CDTF">2021-09-01T20:45:29Z</dcterms:modified>
</cp:coreProperties>
</file>