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lq+jn/keACq4OsTkAAf1n2bP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Persons Data Analysis – India (2021–2022)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Exploratory Data Analysis using Python | Mini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&amp; Recommendations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socio-economic data for deeper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time-series forecasting models for predictions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severity with geospatial heatmaps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dashboards for real-time monitoring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 of this project is to analyze district-wise missing persons data in India (2021–2022).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uncover patterns and trends through Exploratory Data Analysis (EDA) techniques using Python.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 &amp; Source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https://data.gov.in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ormat: CSV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Records: 749 districts from 36 states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Du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ration: 2021 onwards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Gender-wise, age-wise, state/district-wise breakdown of missing persons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&amp; Preparation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Imported libraries: pandas, numpy, seaborn, matplotlib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</a:t>
            </a:r>
            <a:r>
              <a:rPr lang="en-US"/>
              <a:t>NaN’s and replaced with 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'year' to int for clarity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total counts: total_missing, total_males, total_females, total_transgender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and KDE Plots: Distribution of missing persons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Plots: State-wise, gender-wise counts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Chart: Gender distribution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&amp; Violin Plots: Age &amp; gender group distributions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Plot: Male vs Female comparison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Heatmaps: Correlation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Analysis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Year-wise trends of missing cases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State-wise aggregation and comparison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District-level severity categorization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 and heatmaps for multi-level comparisons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Analysis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plots to explore relationships between features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matrix to identify highly related variables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 tables to summarize data across categories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Python Techniques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 Functions: Used for inline categorization (e.g., severity levels)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User-Defined Functions: Reusable functions for complex logic (e.g., classification)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Comprehensions: Efficiently identify column types or data issues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&amp; Conclusions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Fem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ales &amp; adults form the majority of missing cases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states: Maharashtra, UP, West Bengal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observed between male and female missing numbers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years showed dip in trends in some states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Anomalies suggest underreporting in certain districts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