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5"/>
    </mc:Choice>
    <mc:Fallback>
      <p:transition spd="slow" advTm="895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6a07c8c3-d96d-4252-b931-d283a663884b}">
  <we:reference id="WA200003233" version="2.0.0.3" store="en-US" storeType="OMEX"/>
  <we:alternateReferences/>
  <we:properties>
    <we:property name="Microsoft.Office.CampaignId" value="&quot;none&quot;"/>
    <we:property name="reportUrl" value="&quot;/groups/802885c5-63e2-474f-b279-d87904984d19/reports/7c2fa609-fa49-4cb6-bb9c-d486b3e73d8e/ReportSection?bookmarkGuid=497eea3d-0d78-48c4-ac62-4f0864af5f47&amp;bookmarkUsage=1&amp;ctid=a8f3cc72-6ba0-42e7-a655-27506d0b8b94&amp;fromEntryPoint=export&quot;"/>
    <we:property name="reportState" value="&quot;CONNECTED&quot;"/>
    <we:property name="artifactViewState" value="&quot;live&quot;"/>
    <we:property name="reportEmbeddedTime" value="&quot;2024-05-24T22:30:29.487Z&quot;"/>
    <we:property name="creatorSessionId" value="&quot;ee61a2f9-ea37-4833-a865-0b655d2b699b&quot;"/>
    <we:property name="creatorUserId" value="&quot;100320027E054B86&quot;"/>
    <we:property name="creatorTenantId" value="&quot;a8f3cc72-6ba0-42e7-a655-27506d0b8b94&quot;"/>
    <we:property name="pageDisplayName" value="&quot;Product Wise Sales&quot;"/>
    <we:property name="pageName" value="&quot;ReportSection&quot;"/>
    <we:property name="reportName" value="&quot;Lab4 Power BI Service&quot;"/>
    <we:property name="isVisualContainerHeaderHidden" value="false"/>
    <we:property name="isFiltersActionButtonVisible" value="true"/>
    <we:property name="initialStateBookmark" value="&quot;H4sIAAAAAAAAA81TTW/bMAz9K4POxpC4G4rm5rrZpV9BMvQyBAFjM65aWRIkKqtX+L+Pkp2uyS4DhgHzxdQjRT7yUa+ilt4q6O6gRTETl8Y8t+CeP0xFJvSI3d9f3xbL681dcTtn2FiSRnsxexUErkF6kD6AihkY/LbOBCi1gCaedqA8ZsKi80aDkj9wCGYXuYB9JvDFKuMgplwREMa0ew7nM9eefjzjilCR3OMKKxrQJVrj6HDOhB+sROnYF5OlgqXRBFJz4ojleQ4XCPnF50/nkzOopjg9j/hOKhpDtt38xTruh7vsbJxDyewa42QFSiTeDr0fi5RGhTZZ8yN8ZYKrcIm75NIkqeNMC2fqUNHmhqcdrOh5DAzxkI68SZLoezTfS4dcvRazSZ+9ESrqPeiK0VM2RdM4bOAwgflfUF2BQr+5AoJTmoOnaE3QlHxfgh6HPvmd9ZoRL3WjxgX4pczXoZna6EDlIziKK7Z9YgGjDnzNuBrdZZekuJLuoGyenTTwH3Tdrw/Lylee3m3luDtDE/9wWdZ9+t5PULTIjzQaJpC3UOECNCYidsgjMcXxDoGuo1zJdvF/I/k9DGo9gApRqPhuRarB+smtwj+MH8n9BID0blZyBAAA&quot;"/>
    <we:property name="bookmark" value="&quot;H4sIAAAAAAAAA81TTW/bMAz9K4POxmA7SbPklrrZqRiCZuhlCArGZly1siToI6tX+L+PkpytyY5Dgfpi6pEiH/moV9ZwqwX036BDtmTXSj13YJ4/FSxjMmGz8mp/dZgtpvMveT6bFtMJ7MmrtONKWrZ8ZQ5Mi+6eWw8iJCLwxy5jIMQG2nA6gLCYMY3GKgmC/8IUTC5nPA4ZwxctlIGQcuvAYUh7pHA6E4Xi84QqQu34EbdYu4TeoVbGnc4Zs8mKlM59IVksWCnpgEtKHLCyLGGBUC5m03k+gbrAYh7wAxduDNn36xdtqB/qstdhHBWxa5XhNQgWeRu0dixSKeG7aK3P8K3ypsY7PESXdNz1lGljVONr93BLQ/eaDTQGgmhIZ96oTPA9qp+VQaresGU+ZH8IrZojyJrQSzartjXYwmkC6/+gugWB9uEGHFzSTJ5Vp7x00ffVy3Ho+b+sd4RYLlsxLsBfZb6nZholvasewbiwYvsnEjDoQNeUadBc91GKG25OypbZRQMfoOthd1pWuvL0ZivH3UlNvOOy7Ib4vZ0g65AeaTCUd1ZDjRuQGInolIdjjKMdAtkEuaJtwv+W03tIat2D8EGo+KRZLBOr/QZB8poESgQAAA==&quot;"/>
    <we:property name="datasetId" value="&quot;f79aaafe-6f6a-48f4-a42a-d61c65843702&quot;"/>
    <we:property name="embedUrl" value="&quot;/reportEmbed?reportId=7c2fa609-fa49-4cb6-bb9c-d486b3e73d8e&amp;groupId=802885c5-63e2-474f-b279-d87904984d19&amp;w=2&amp;config=eyJjbHVzdGVyVXJsIjoiaHR0cHM6Ly9XQUJJLUlORElBLUNFTlRSQUwtQS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PRAVEEN SINGH</cp:lastModifiedBy>
  <cp:revision>3</cp:revision>
  <dcterms:created xsi:type="dcterms:W3CDTF">2018-06-07T21:39:02Z</dcterms:created>
  <dcterms:modified xsi:type="dcterms:W3CDTF">2024-05-24T22:32:57Z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MSIP_Label_defa4170-0d19-0005-0004-bc88714345d2_Enabled">
    <vt:lpwstr>true</vt:lpwstr>
  </property>
  <property fmtid="{D5CDD505-2E9C-101B-9397-08002B2CF9AE}" pid="11" name="MSIP_Label_defa4170-0d19-0005-0004-bc88714345d2_SetDate">
    <vt:lpwstr>2024-05-24T22:32:35Z</vt:lpwstr>
  </property>
  <property fmtid="{D5CDD505-2E9C-101B-9397-08002B2CF9AE}" pid="12" name="MSIP_Label_defa4170-0d19-0005-0004-bc88714345d2_Method">
    <vt:lpwstr>Standard</vt:lpwstr>
  </property>
  <property fmtid="{D5CDD505-2E9C-101B-9397-08002B2CF9AE}" pid="13" name="MSIP_Label_defa4170-0d19-0005-0004-bc88714345d2_Name">
    <vt:lpwstr>defa4170-0d19-0005-0004-bc88714345d2</vt:lpwstr>
  </property>
  <property fmtid="{D5CDD505-2E9C-101B-9397-08002B2CF9AE}" pid="14" name="MSIP_Label_defa4170-0d19-0005-0004-bc88714345d2_SiteId">
    <vt:lpwstr>a8f3cc72-6ba0-42e7-a655-27506d0b8b94</vt:lpwstr>
  </property>
  <property fmtid="{D5CDD505-2E9C-101B-9397-08002B2CF9AE}" pid="15" name="MSIP_Label_defa4170-0d19-0005-0004-bc88714345d2_ActionId">
    <vt:lpwstr>ef4fa281-02da-4db3-9287-c7d3059a61ea</vt:lpwstr>
  </property>
  <property fmtid="{D5CDD505-2E9C-101B-9397-08002B2CF9AE}" pid="16" name="MSIP_Label_defa4170-0d19-0005-0004-bc88714345d2_ContentBits">
    <vt:lpwstr>0</vt:lpwstr>
  </property>
</Properties>
</file>