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D9C5-866B-3A14-7AF9-C08CFD920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413F8-B34E-8A38-C5C1-5341201B6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22B7-795B-FECF-D524-A17AA70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4AF3-BE0B-48AD-5AD6-E546F3A1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1CBB-A81A-F171-89E9-2C670D8C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C57-CC7E-FDF1-BF99-AD8D17CF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3351-B29A-8365-DF97-E47DBE80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D6AA-84FC-9F45-5A9A-2F40E2E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3D51-A5C7-FDEA-195E-7B998F62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17A2-4781-FC0E-79C7-83E9FD53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FCB4A-D552-5694-433C-B30D824AD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5034-54DA-A9FD-9130-0D40E961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A154-3617-EEFC-CDB2-53D789EA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142E-6BD7-A5B1-AD20-22531DED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2DCA-0D97-291A-4C4D-D9381449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8A5E-3272-B8EA-6065-7CD04F75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CD5E-4212-86E4-8002-694F722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0732-2A14-08DB-C782-9950AA39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3751-29E1-13E9-A2F4-8AE41543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4BE-FB82-FD43-8D52-D4ADF683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315F-844B-D8FF-A52D-58586061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BE20-E806-A0AF-255B-F99792A3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E845-6238-8138-518F-9EBFF057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A69D-E35E-0CE9-C469-CD3876F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B7A1-68D4-6F91-2AB7-4280FB86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E46-35C8-058D-B45D-BE7B22D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284D-5BA3-9700-862F-805590E75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8DE0-580A-0FA4-D079-A567E332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C0A6-EDDE-6DDF-ED89-C62D4A2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C442-3079-517C-B8E4-CE179E7A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91DF-E78A-81D5-7D0E-ABA5560C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C59-08F7-D20E-F8BE-2DEAC9D9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574A-4DCC-4D29-E806-05E25717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CDA7C-861F-AB28-37F9-EB268255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720B8-EF56-1838-83EB-0E16123B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64B76-F21C-BA26-2972-5FAB9F4D4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95C3F-5A1A-A0B6-E5A7-D2C57757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7870F-0E4E-5450-A706-0ABFFBD4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F854E-2BB3-AD2F-A4C0-C1A1110A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8ABB-5759-E7FB-BA4A-BD9BC22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D253E-1B2C-5578-9A4B-99B920D4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BAEBB-8F43-9FCB-0D71-3B0715B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1861B-2020-36D1-6925-F85D3A47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B9EC3-5D9D-8F8C-6276-BDF7FF2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3CAD5-5222-C96D-088C-52F4D234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8EB3-EB43-DAD6-8AED-0EFDF257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A85C-B08A-C836-8EB0-635DC2A5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EEFE-C9FE-8883-DAC6-F48A155F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D8AD2-1116-E026-33FE-46A13D64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F7EE6-F72F-EFB6-C4FA-97DE49A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F53A-DECC-D01D-639B-23719716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6CDE-5FDD-C5A8-EFFB-6079E92E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AB23-9E82-556F-CD19-004BCAC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7C83E-D94D-1139-E2A6-0A8C4C1B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4F1F-7AA8-A5A2-3B94-71B5F5B7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6865-86FE-AD73-5AA5-EE9B7820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1479D-5D82-3CFA-4E70-B20A6FC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A24F-4116-FA9C-6A8E-B50609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6FDA8-9414-2305-DD82-269FF4C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39FA-5411-E090-1D9B-258AB881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71BA-ECE3-0523-4CE0-C58439F9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17746-6FAE-4EF8-9E9E-0A93E6A3571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DCB8-C541-A6CC-2B80-F6F3CE25C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4A82-2CE8-D2B6-2B9F-2013569C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8B8F9-9851-4E6B-9ED5-8267B49BE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3E8E1-986C-4068-4575-DFA59A2A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F5C71-5D0A-E8D0-A3E4-71678945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6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03093-AD0F-2A80-239F-C37B7225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23E1F-878E-AAE7-E7E5-E648D7FE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50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66C0F-734B-5E9F-1988-DC0FC5B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60F3A-CD7C-F6CE-6C86-F9928E8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3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844C-32AE-61A3-3A65-B632C017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2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440D0-1381-3F96-790D-543BA6BB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044F4B-D4BC-D395-8C79-68D1263E7C6F}"/>
              </a:ext>
            </a:extLst>
          </p:cNvPr>
          <p:cNvSpPr/>
          <p:nvPr/>
        </p:nvSpPr>
        <p:spPr>
          <a:xfrm>
            <a:off x="4486554" y="3017520"/>
            <a:ext cx="3218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45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863CA678A7D74CBA4DF781CB805A33" ma:contentTypeVersion="5" ma:contentTypeDescription="Create a new document." ma:contentTypeScope="" ma:versionID="1c71b6bf73ff15cf472a6d52105bf7b3">
  <xsd:schema xmlns:xsd="http://www.w3.org/2001/XMLSchema" xmlns:xs="http://www.w3.org/2001/XMLSchema" xmlns:p="http://schemas.microsoft.com/office/2006/metadata/properties" xmlns:ns3="1297782f-728e-4095-bda2-99f641ac1b94" targetNamespace="http://schemas.microsoft.com/office/2006/metadata/properties" ma:root="true" ma:fieldsID="6ba578ce26d9821b659da3c0d8400373" ns3:_="">
    <xsd:import namespace="1297782f-728e-4095-bda2-99f641ac1b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7782f-728e-4095-bda2-99f641ac1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FECD0-4779-49DA-AD9B-BEC068B70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97782f-728e-4095-bda2-99f641ac1b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FFB05E-CF9F-4174-A919-6C5E4E081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FA5784-2059-4CD5-B875-CA0E047299D2}">
  <ds:schemaRefs>
    <ds:schemaRef ds:uri="http://www.w3.org/XML/1998/namespace"/>
    <ds:schemaRef ds:uri="http://schemas.openxmlformats.org/package/2006/metadata/core-properties"/>
    <ds:schemaRef ds:uri="http://purl.org/dc/dcmitype/"/>
    <ds:schemaRef ds:uri="1297782f-728e-4095-bda2-99f641ac1b94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SINGH</dc:creator>
  <cp:lastModifiedBy>PRAVEEN SINGH</cp:lastModifiedBy>
  <cp:revision>7</cp:revision>
  <dcterms:created xsi:type="dcterms:W3CDTF">2024-06-12T20:08:57Z</dcterms:created>
  <dcterms:modified xsi:type="dcterms:W3CDTF">2024-06-12T20:20:05Z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2024-06-12T20:09:32Z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a8f3cc72-6ba0-42e7-a655-27506d0b8b94</vt:lpwstr>
  </property>
  <property fmtid="{D5CDD505-2E9C-101B-9397-08002B2CF9AE}" pid="7" name="MSIP_Label_defa4170-0d19-0005-0004-bc88714345d2_ActionId">
    <vt:lpwstr>d2407803-16a8-4d91-9e39-09129a114080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0x0101005C863CA678A7D74CBA4DF781CB805A33</vt:lpwstr>
  </property>
</Properties>
</file>