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7E02-D3C3-8E60-3B9C-794715DD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57D2-27DF-6A63-6C56-4FD7854E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FD4C-D243-009E-5C87-157B8ADE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6B7F-6AB6-8B9E-4870-E5BB287D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BD4B-A899-A4FA-4706-1F1519C1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2E3-4166-1B4D-8E1A-CCBFE2A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51D18-081E-F34F-A45E-50B6ED1F9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21F5-1A2A-FF99-6FC7-E23BEC24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1D38-F90D-2AA3-25CD-6BA0B4EC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844C-CA32-E09F-F6C6-54A02B7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4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085F1-821A-CF34-660B-F7406EF09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E48BA-AFFD-A6D7-3B9F-51807F41E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C7AF-E1B2-B6C8-88BB-E5B3A2D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9FEF-C663-0F0B-29E7-58360BB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E23E-057A-2F69-0566-340F2A79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B69C-D888-A8BF-FB8F-9BE02D1C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30EB-5DBE-4C82-81BE-9561621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AAF5-19D7-957C-1F18-98078FA9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1240-CBD2-D232-85AB-9D62039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17B3-B5E7-2CDD-568C-DDD0DA4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060-DA77-6679-BD62-4DBFA42D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5584-62A5-279F-DFE5-A2A87356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22FD-FFEB-2074-095E-7359695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8FED-851E-D1A9-6DCC-46BA268D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64-EB92-DBE9-30BF-C5157EF5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DA54-3B24-BAB5-9FAB-6DB1E8E4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88EF-DEAB-0227-B059-085D054F5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0112A-8AC9-A35D-E342-EFF0694E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D62B-A361-797A-D16A-538B9360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9D235-D770-BD96-1DE8-A4F0FA4C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06A4-5835-A332-5859-264C5980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1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6C5E-1741-02F4-3E19-147150CF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9CBB-6794-5E1C-B549-95053FA7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DDEE3-C501-D80C-8E22-6433390E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FC10-59A4-2A9E-D380-1F83B3EE6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CAEA-3BFB-A762-2472-893EF270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F5707-9786-5E70-5FF3-5EEDDE36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552BA-8286-4212-2C77-CF7F9B2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2B0F4-4C36-9E55-3A31-9075C9C6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9C7-9F62-998A-9AD4-9FDAA54F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BF746-0A29-5A68-8DDD-D498DE8D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D87D0-0B41-9E08-B27C-EF853AC9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1AE7-0DE2-DE52-2CD8-887B41E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BB897-4A0D-68A4-A2E6-7A473644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DAED3-5B0F-EEC9-23F8-B7F4A9E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DB5C-CA6E-7955-4F85-12392D1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1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36D5-4614-9E08-371E-A1D6A8DA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A3FD-8C1A-C4D2-7E2D-CDFA33A9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46F4-1048-DC56-170C-62348719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C7256-322D-7B3D-F604-C426EDC3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8AAB-1386-02F6-8ABC-D37CD27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1446E-476A-E08A-1F49-42C5B962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6E9B-138E-58F2-ABEA-93CCE794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D2759-0AE1-EDF8-6000-67BD23AE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32216-AE7A-CDF8-ED4A-AD112B82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AE4F-55B8-6866-9239-BD806D56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EC2F-C95F-D723-EE19-95C0619A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2521-064E-1639-F9BE-E3C71FB7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5E576-8A3D-EE19-721B-846F49D0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7269-EF44-F4FA-176C-9096A1EF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FA38-0346-A020-3D52-741A0BA5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7A4D-7FC4-46F9-92B7-D2E5A921C0B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2462-DF27-5015-7B70-5F0B6CED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7BB4-67FB-84A9-CF45-71DC7778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258E-AE2C-4FCA-8EF9-EAA8FD4C2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2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55C19-3AB1-F6BD-AD34-7DE2D6F4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138390"/>
            <a:ext cx="11786616" cy="65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D6C9E-DFE3-FD94-4AB0-698B48F2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327689"/>
            <a:ext cx="11475720" cy="59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E91C6-168F-1A5F-E5A7-8C10546F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9" y="392426"/>
            <a:ext cx="11691302" cy="58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EC663-D093-7909-47D2-C97993B0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49" y="358139"/>
            <a:ext cx="9396501" cy="61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E19F8-78F6-BE01-C65D-88389BCF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10076"/>
            <a:ext cx="11329416" cy="49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203F28-ED10-4A89-A7B1-568FC97D2924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6</cp:revision>
  <dcterms:created xsi:type="dcterms:W3CDTF">2023-12-11T15:42:27Z</dcterms:created>
  <dcterms:modified xsi:type="dcterms:W3CDTF">2023-12-11T16:05:58Z</dcterms:modified>
</cp:coreProperties>
</file>