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F5DB-879B-F3B3-CCAF-A8E7DB832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ED182-73B0-955E-86F9-FFA68875E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2752-DCFD-FC7C-2802-7FDE008F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AD61-1604-5CC9-BA49-C087F165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FF39-0DBB-AA84-67A2-A928E30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758-0583-0F09-32BA-8B5A1B7C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6597-A7CE-60D3-53DA-69C1820A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1474-E3FF-9DAE-3E02-9BCC3F3D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F77F-D382-81C9-11E7-F254599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116A-FD0F-3C07-4AB4-2A1CA878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71A2B-2CFB-11E8-88D3-8CCAF85F7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88B9B-67F7-B034-ADAB-140E6BFE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1431-BDC1-CF51-915A-B7281F70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7FB4-BD9F-75C9-2D00-2DEBFE62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F2D99-3C44-9D81-88FD-C990DD5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1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2DC4-6AD7-B57D-34A9-5E3C3B3E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410C-F075-E7D1-9A72-11F14408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73D-BB23-81F2-981B-3082D4A4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BDA3-694E-13CA-0BFD-2371363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F6D7-43DD-256F-6EC0-1CA0255A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6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97E2-17D0-F5DB-A522-72CCAF0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17291-669D-B9C2-11E4-D21493DF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14CC-E8AC-4CDB-ABE6-253D27D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18B8-A3A9-4FC4-A682-87E8C919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FBF8-C8FD-C069-B607-B4C9EBD3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5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D979-A428-07CF-ACD4-5D7FF657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8CC0-C9D1-15B2-0C59-6CA62289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6359-2FA7-86A6-56F6-89BB45D8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B4073-C3A5-4311-794C-7D97A538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9D409-EF85-2CE5-534D-CA5CB090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235B-BD98-BA7E-87A2-389BE59D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C85-6A37-9DAF-453D-8E86B64E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8AE2-01ED-0079-05F1-7A291270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36BE-D083-9EB5-ECD2-91A5A5741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9DBD9-90B4-C379-B4FE-D7C169D45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C1815-5B4E-ABFB-A255-9BBE4A342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A765B-D4E8-1CD8-0B83-B162BAD8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AB924-E9C2-3E5A-F79D-FB8D2BE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144F2-56AC-6DA2-3FAA-4AACBBE1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8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EEA0-48DA-93DA-2DF7-77E4237A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12A03-52F2-5EA0-CBD0-2F41360C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9A77A-8714-26D8-2005-925D86BF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0EF7-3B35-8534-7A27-32412975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4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96DCD-3518-9978-13EB-69639F44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A214-DA53-F726-299D-0F41FB66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D40D-B1F1-8992-CF17-0E8A8F88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3ECF-0002-A75C-B25D-81B1F279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6B8A-886C-FCFF-B04F-0C1B048F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64A4D-F92F-20D3-F74B-663BC40B7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ED20-0E69-C68A-876C-6C3862BE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7725-C7C4-5B9B-C357-7B8D74DF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4FE4-7B02-B0B9-3247-940129F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7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CEEC-D20D-D8E1-CEE1-27AD884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156BF-3288-C196-1831-61062636F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2330D-4F34-BE53-3228-2C7E7918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D42B0-2EC4-0B61-F02E-8DC3B1E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6936-A3A4-5ABD-275C-F7F0113F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BC254-0D4F-CF03-86E4-BDA0A057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122E-840E-BFE3-8595-197523E2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633F-DBE1-8ED1-8920-2D636C90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AA45A-6029-16AD-52FE-7AA6ABAE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BA2C-F39D-43B9-BF93-506E8EE3C15B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6AB4-3630-D098-C89F-C4EF4875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4E8F-B231-5FA6-C66F-EC9045E1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76B0-42CA-41BD-83A4-6F5EA3737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55FDA-EDB1-66A5-5894-13828888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701811"/>
            <a:ext cx="11596171" cy="5205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26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2</cp:revision>
  <dcterms:created xsi:type="dcterms:W3CDTF">2023-10-02T19:57:01Z</dcterms:created>
  <dcterms:modified xsi:type="dcterms:W3CDTF">2023-10-02T19:58:30Z</dcterms:modified>
</cp:coreProperties>
</file>