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8348-C092-CB37-58E5-FE6BA668F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36499-3E67-365E-692E-EAE1245A0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CA2F-A574-CD6D-DA2F-71EBA57B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3EEF-44D8-C872-ED84-37C743EE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C672-69AA-3240-8732-EEEC0EFA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87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1671-C3EF-EA2E-F006-430F5F19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5C52E-3933-E594-F8F2-45F73BBB4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4D24-0009-6311-02EF-3E3546FD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0B72-38ED-D994-6643-333C25A7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0855-CE7A-732C-10A6-21186895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8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1E383-3634-4168-83FA-D42E02C15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ABC45-A4AB-5EDE-E084-A0C8E198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1BBD-A372-2B22-C5D2-DDBDC197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EA2B-E019-6865-F308-A904C251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1179-9A21-4FFB-0385-4C9022DE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1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F2B8-4EE1-27AA-989F-DB7E1435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87E9-C2EF-FE89-73BC-7BF8D7DE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E22A-8E22-FC92-5AE6-E85B52C3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13D5-C020-3F44-8127-97F7136E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EE2A-750B-0D34-9346-9380ED9D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6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24BB-5876-E9C7-E8F4-8E9F88FE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74E16-07A8-B260-64B8-9E968F1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8360-E977-0E4E-19A7-43C66627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84864-20C4-679F-13AA-5645D31D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7ABD-0DAC-EA21-EF69-CC7A80F2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A600-935E-4159-76F1-01B9EFEE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95EF-E7FA-EFEA-EAE4-9470D2DE3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1734E-4428-91B3-0035-9DECE583A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1537B-BBB2-15B0-020F-C4C8543B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AB019-C23C-0823-D5E7-47FBCB36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88DEC-D7F9-3C39-9115-17410A3B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3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A5BC-F780-E015-1209-7A5DBE4A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D4502-60F3-D5B9-D202-3368384D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83153-D5BD-A401-B230-F951C164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CE207-BD58-38A9-6D61-23C4768F4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F4685-E783-43BF-9B2A-EAA7B86B3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8240C-027B-AD80-4972-5CC356D6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2A2BC-3CA3-854A-0CDF-7261C609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19293-7A4C-8CA0-4CF2-02643FD1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2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5791-30E3-8597-5BA1-8D23CC37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580F4-1B9B-7721-06EB-1559DDD1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D2BFB-3737-F784-BA97-24DFEB7E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DECCC-DA51-185E-05F4-A629B727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5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AC365-A6B9-F08D-3228-A94B9074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D61EC-F1BA-2FF4-E61C-D5356CFA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DA91-1A71-9EE9-6664-AD0CA8B9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5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6885-E761-80A7-D503-98A655BD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0702-9471-47D3-4F72-E4D3C3AF9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8E76A-5566-A8C4-E911-9BEBCA9B8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05278-D049-2283-3468-0938FEF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7C157-F2C9-45B3-D488-B1D792D7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BF17-7915-0763-88F0-4923C268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3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AF17-AA37-2322-3762-7E4821F4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9C8F6-AC14-A313-D5D1-5C50C4FD3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F440E-9FAD-DA48-D720-0031494BA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4D36E-2435-1B6E-E23F-4ECDB39A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E6175-B629-EBCD-95CE-5FFB36DE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44A-5324-411D-4FAC-6DB5E3DA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80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68DE5-7A21-DBDD-2BA2-57FE208A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D99A7-2FEC-D3B9-5997-A6EDC0C7A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EBAE-4A35-208C-9FD7-3CD0E64A5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E3D2-CB09-4247-94CE-9ADDAFD95739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8227-AC4C-7CC3-6F4D-A306AE28C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18AE-A1EF-4558-702E-620E4CCBB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B1DC-6708-48F3-8B0E-A4E5972CE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2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32668E-AE9D-56C9-3D90-6E162379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0"/>
            <a:ext cx="10137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4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F4A7CF-6C23-D762-FA50-094A4217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62" y="0"/>
            <a:ext cx="10366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6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334B1-C8D2-D6E1-CF8A-4647CFE5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05" y="0"/>
            <a:ext cx="10344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4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C1F23-D519-FCFC-B8DF-35FC670D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27" y="0"/>
            <a:ext cx="10744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90CF3-0AFA-6291-ACA4-EFFDF10B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35" y="0"/>
            <a:ext cx="10777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0B5D9-97A9-B759-7EA2-BD6961F5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16" y="0"/>
            <a:ext cx="10348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4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6C004-96C5-7C85-C845-323AFDE1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2" y="0"/>
            <a:ext cx="10906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6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praveensingh.dsm@gmail.com</dc:creator>
  <cp:lastModifiedBy>praveensingh.dsm@gmail.com</cp:lastModifiedBy>
  <cp:revision>10</cp:revision>
  <dcterms:created xsi:type="dcterms:W3CDTF">2024-04-15T14:04:09Z</dcterms:created>
  <dcterms:modified xsi:type="dcterms:W3CDTF">2024-04-15T15:03:22Z</dcterms:modified>
</cp:coreProperties>
</file>