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AB14-3C09-77BC-A185-6ABDCFBA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AFE2-28B6-D7E1-AB1D-DDBC1D81E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CE88-D707-2C72-0D6B-88C522CD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EABB-EED3-BCE7-9A25-67BFB519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1A62-99E2-C838-AB0E-F9F593E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648A-79CD-9DA4-1814-DDC48B5A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826DA-2657-E8B1-68CA-1C1A0AB1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75-C854-0C2B-83E8-9E65F53B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9087-7BC7-5B01-346D-3E0F9E45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4641-287B-045F-093B-C8377CC7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1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B8BFB-0E2E-C23D-743A-10F132AD7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A5B2-3366-CA98-4DD6-B86846F48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04FA-8D5F-53C6-987C-39E9DDC7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2925-08AC-063B-E736-34E431D8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BEB6-2321-6C1C-2F70-37DD13C9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9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BCA6-C5E7-4C2E-FF9C-6C561405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7EEC-6745-018E-965C-AC875BB6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26D8-AC50-0BC8-1C27-D91C8F1C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8E24-2EBC-6174-5DC2-A5F8AC3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E2C9-17EF-2E37-AC84-6819BE72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0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9D10-1D38-759C-E34C-5F36845D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0A68-CA76-C3A6-8D20-27AAB7B7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E0DF-E007-2AA4-B471-7B085124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54C7-C40C-CACD-3040-BF079DC2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ABEB-4AE3-C31D-5EA4-37C42056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1406-6036-A4E0-1081-D2C2FED7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136B-CFFD-84CB-5611-8BB2A8C3D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1C020-375C-4F02-B611-34FA45FD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FA7D-9F90-C540-9662-9B66AAC2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7C8C-2869-5F95-11C6-72AFCEEB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80D11-DD7E-E3FB-EC7C-9F230EC1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0D4B-194C-EA03-525C-52FEB302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C094-8DED-2AFB-1B88-046360AA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62E1-BFE3-B81F-B66D-BAD4A75AE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05BD5-9B56-77D0-9924-1A1B6EB5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1D35-D604-FC4F-1E95-556A75BE8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BDE0E-210C-FB09-1CAD-70497D0A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560D6-C51C-558A-4314-E38B692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33A5C-E468-CFEC-57A0-0E237CF6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0644-4506-AD5D-1F87-8857B524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93B84-6BE1-53FF-BAA8-7BDF9517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176FD-D1EA-F24C-3969-A4636A6D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826CD-ABAA-E8CA-4E42-05CED217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7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CEB07-3F11-4D05-1D68-53F5A55A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697DF-B90E-A8E0-B3CC-C8106A94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A4A7-2E59-9EFB-7ACD-DCC652F1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B76-28AC-EF38-08EE-6360EB56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374C-83B5-6CA4-5E47-BCBA6F0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D8D0-5B3F-B74F-DF2D-E1ADE147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0019C-BA9D-3628-FFFE-30E2FFDC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BD65D-0BA1-7AAE-5AE1-7B230C20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1083-45D0-BA9F-A619-D4436EFD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B472-19E4-B3F6-21D7-A47EF0F1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4AFB0-7F8E-DF2D-AD33-BAE5C20DD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6D5A-FFEF-D787-7DB1-6F87DD78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98AD2-23DB-253C-79A6-7FD77FB2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0F0-A10F-B89B-D848-AA339E8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83D0-BAE9-91A9-B462-F3822A49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65167-362C-EC07-1596-6CFE72A1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6D26E-10A8-13E5-B114-17F6CC59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FC60-17D6-F12B-FA55-5DF42260B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D3-FA7B-4337-B28F-6AED19528A1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A386-D8BA-2E95-7452-03BA5E9D4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8C24-2712-0552-465E-9C5A9A4DB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E94-1225-49BD-B116-C43AA71B5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3677D-604E-6B7B-43A7-6BB5F3DFF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" r="723"/>
          <a:stretch/>
        </p:blipFill>
        <p:spPr>
          <a:xfrm>
            <a:off x="788894" y="0"/>
            <a:ext cx="10703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9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417CD-2563-E838-D2DD-650657E4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9" y="0"/>
            <a:ext cx="10187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7E482-4068-C974-595F-EBDA5D44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0"/>
            <a:ext cx="1047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1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D9B75-A2CD-8B9C-1229-C163E71C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7" y="0"/>
            <a:ext cx="1083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5</cp:revision>
  <dcterms:created xsi:type="dcterms:W3CDTF">2024-04-18T16:59:07Z</dcterms:created>
  <dcterms:modified xsi:type="dcterms:W3CDTF">2024-04-18T17:07:27Z</dcterms:modified>
</cp:coreProperties>
</file>