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83CF-EC04-0C49-A363-8BE9DAB92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C33B-54E3-D18C-FA7A-5B67F3EC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B327-7AAA-8EC8-336D-C54F2AA1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D276-C8D6-BC97-CED9-B3DD61C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C4A3-2672-EBCF-2470-37E1F4F5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6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4648-6786-AC03-1981-0064248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C71F-931B-7174-139E-2581016D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0419-7605-04F3-C2E2-203AAEF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6337-4D0E-B43C-BF45-DEF7EC1C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7EFC-2C95-1B98-FC8E-320522AC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B54A-A9ED-9BC5-448E-48B608981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F838-7B35-4B70-0256-1B34B719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0423-185F-1D36-460A-5ECD07DA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E8C8-6C1A-A2A6-C731-34CB82CC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53A7-9BC8-C7F9-B1A4-4CB3D78C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4AF-92FE-D2A9-209B-2F01567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DE03-E38C-CC81-4FC1-1AE056C1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BDBD-1EED-227F-1E7C-8992616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8B28-1F85-4538-B597-A442D2C2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60CA-000F-5079-4718-2628D978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FABF-D8C2-F3B7-1718-2BDE7830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A88-1750-E735-8975-A95F26A8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7028-F617-30F3-4F6F-5B014AEC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C758-00F6-CE25-0F8F-056D54CC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23B1-4834-C251-BC15-A7C705B6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01C5-A66C-35A2-408A-D4F88EE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6353-ECD1-A76B-7C7A-D23DFEE9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0C69-A380-4858-9DC1-36B8E6C8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E1842-D6AA-ACDE-B43C-25F34CD0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942C-519B-FC0D-92B1-925A762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BE641-257C-31C0-FA8B-78C3CDF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3A2-66E8-41F0-4A18-09DB7E9E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DEEB-B422-DF5E-02F2-FC12FB8F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B55AB-BCA4-C9E9-7A1E-D92EB0FA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079CD-C80E-35D5-D610-670853529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67C1-6510-177F-576A-354B4173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0BD24-7E3A-0758-20F7-5ABA9F4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A5CF8-47B0-82E5-EE82-71FEA50B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329A-D9A7-27CE-2A89-5A4CF7A5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4423-8564-E3BF-5A7A-0DDB899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4A606-8CA6-D60D-8C9A-CE37C063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F97B0-DFD6-4805-4480-55966D7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AD3AE-5BC4-B06A-3EF1-CD204D6A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2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3CDCA-3E4B-7335-6488-E0B28013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D0612-5E80-EAD3-E36A-CC1BE5C7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49F7-BA12-A0E0-2C2A-C3B549B9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05DD-2AF4-E293-782A-E0B24C94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185-77D2-8449-5C9C-0A7507F1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A6B9-EDF7-0D9C-C900-45BC9941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892B8-B797-34BF-B1AE-1884761C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318B-ED99-8B07-23A5-C72F1B2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0B45-2DA2-DDB5-F8DA-70BC2BDD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8D35-D172-66E7-1B7B-FB6CEE05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4C795-B882-E98E-B41C-6E05A501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B2E6B-D89A-4925-DCB5-C54B89E8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0D0E7-F1E5-A8D4-49D1-7D085175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C41C-0CA7-3FA4-4B5A-77683452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ED065-0ABB-B41F-59B2-3056F8E1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EF15C-3BAD-F1EA-3BA7-5165D5D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7160-904C-756D-7712-D455FDF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8C41-A3F2-9995-44AA-D856743A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C52F-573D-407D-A80F-5E10E36D6DE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A9EA-F9E7-8F65-792C-065DE0991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E87C-4881-7437-9F20-99219AD1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46AA-59CE-48EC-A5D6-52FC399A4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B8BD0-51F1-0F88-09EB-81838962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8" y="0"/>
            <a:ext cx="10105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74E7B-8D30-BE44-84F1-AFD27EC7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9" y="0"/>
            <a:ext cx="1027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0A6CC-0ECC-27BD-FE07-727779F0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8" y="0"/>
            <a:ext cx="10402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68951-60F1-7850-05C2-DC814701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9" y="0"/>
            <a:ext cx="1057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3B9B0-7C83-21E5-2C81-1D828DC0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0" y="0"/>
            <a:ext cx="10212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CC218-3C7F-FBBF-1C23-5F24E0DC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785"/>
            <a:ext cx="12192000" cy="57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7</cp:revision>
  <dcterms:created xsi:type="dcterms:W3CDTF">2024-04-15T15:04:42Z</dcterms:created>
  <dcterms:modified xsi:type="dcterms:W3CDTF">2024-04-15T15:11:14Z</dcterms:modified>
</cp:coreProperties>
</file>