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583F-CEB0-2213-A3DF-A2BED87FB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95468-11D7-ED59-B0B9-41B613C94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3C812-BD2B-6786-6B44-7FC73D7E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2326-C0E2-45A6-BBB0-07EA1A7CB6C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547C5-A042-3C8E-706E-1DF0A52A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26764-DC22-A96C-5A03-6369F23C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3C9D-A2B1-4C6D-ADF3-CF57DDF6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50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3A3A-9CDE-53A8-4EB1-7FB2988A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D5BF5-0EE0-9168-3659-EB449C098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97CB6-8505-55F4-8BD1-0B58AD0C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2326-C0E2-45A6-BBB0-07EA1A7CB6C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A7EF3-375F-F78F-468A-90BB3F73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E38D-2818-F76D-5F5A-CE07E71D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3C9D-A2B1-4C6D-ADF3-CF57DDF6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97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A84C9-E0BA-DFD8-50D4-C5A6C7C4F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DC4EA-5DBB-FCA2-7253-C92B72DB8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511AA-3B02-88FA-FD6D-8C32EE2A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2326-C0E2-45A6-BBB0-07EA1A7CB6C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D235D-A14A-FA74-F16C-13EB1359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5F4F5-0B41-1427-D55D-4F7A3361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3C9D-A2B1-4C6D-ADF3-CF57DDF6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6575-892F-5760-231F-ADC994D4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24BF-728D-F550-9887-F2A754D8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E91D5-2510-A259-C7FF-A9BC717F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2326-C0E2-45A6-BBB0-07EA1A7CB6C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1815F-557E-F970-6BFA-960C7B7D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CC7FC-8AC9-A6EA-3CFE-1DE83D10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3C9D-A2B1-4C6D-ADF3-CF57DDF6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79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C7C4-88B4-913D-0D7B-0BAD2986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A7E56-A859-CB7D-C1CD-47C7E7967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9A4E-A3BB-881A-2A4A-0123BE13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2326-C0E2-45A6-BBB0-07EA1A7CB6C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D5163-3677-78A1-615B-EFC23E80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39940-4AA0-CF97-A76A-A4374AA2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3C9D-A2B1-4C6D-ADF3-CF57DDF6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67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79EA-100F-9CCE-B7D1-FA6BDEFA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09C7-B97F-96F8-071F-4B78853F7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1465B-6E46-E19E-1CA2-6E50411EB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1ADB4-7B6F-4158-0F80-86C5170F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2326-C0E2-45A6-BBB0-07EA1A7CB6C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FF7D0-89D2-A603-1F2D-4F87F1BB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CC5C2-88C3-D925-2DE9-7CF3F59E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3C9D-A2B1-4C6D-ADF3-CF57DDF6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46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5EB8-5EEF-4962-F333-51BDA9C1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C4B36-A23C-28DE-FE8B-B968BD324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AC9E6-21E4-15FF-29D6-5F091A960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76E91-9373-1771-C034-590F3C167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F8467-F139-67C7-94EE-177AA8C28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1089D-F9FF-E3D5-37C8-0BE805A2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2326-C0E2-45A6-BBB0-07EA1A7CB6C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58D06-6AC1-540F-9015-7CAFD895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9B503-E65D-55C5-0423-FF979EE1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3C9D-A2B1-4C6D-ADF3-CF57DDF6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64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31F4-076B-9756-D4A0-F226A95B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2CCB0-073D-68E3-1FBB-A5853DE4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2326-C0E2-45A6-BBB0-07EA1A7CB6C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86C85-54E6-3F00-1B2A-664C32E0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AF31E-B746-A0AC-732B-3AF1E0CB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3C9D-A2B1-4C6D-ADF3-CF57DDF6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0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4162B-C4CD-3A6C-37FC-5A755625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2326-C0E2-45A6-BBB0-07EA1A7CB6C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468CB-0247-56B3-12A3-77F185C0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72465-EDF8-D59C-3449-04693445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3C9D-A2B1-4C6D-ADF3-CF57DDF6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0DD6-7BAA-3258-CDCB-75BF368F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048F7-3A7A-B4FD-B70A-152ABD2D8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1F1F5-433D-1C8F-E3B8-E35BBBD22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97D07-13C5-B6B9-A926-B18427E8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2326-C0E2-45A6-BBB0-07EA1A7CB6C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D4CDA-CE80-2E1C-0832-9AFFA4B8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614A4-A7ED-72B9-6FEC-85CB2986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3C9D-A2B1-4C6D-ADF3-CF57DDF6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88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964-683C-2C86-311F-7FD27F87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9BE38-3F88-AC2E-3ABD-7E8749C9C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0280B-55B5-64EA-0C8C-CCBE31802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55D43-D11D-4090-3965-C13D47B0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2326-C0E2-45A6-BBB0-07EA1A7CB6C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2AEE6-B936-9022-4A9A-9ECE7091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BE759-2972-6694-4A16-F524A0D3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3C9D-A2B1-4C6D-ADF3-CF57DDF6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5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FA8D0-2CF8-1EC1-F67F-0E9C1E13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4E796-069E-3241-E210-61F31B2D8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0B2D6-6A75-C1E2-0E83-BFD7E7C4A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D2326-C0E2-45A6-BBB0-07EA1A7CB6C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EAAA0-E987-C106-1F77-1D37A9FBE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6F8B5-A693-888C-439F-F0EA919DB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3C9D-A2B1-4C6D-ADF3-CF57DDF6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10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6F359C-3881-7054-E728-D0E12BB97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93" y="0"/>
            <a:ext cx="10240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B2096B-E9E6-A377-5665-B11CC4EFB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" y="0"/>
            <a:ext cx="10156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6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B9005E-0011-903D-F29E-4744F4537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86" y="0"/>
            <a:ext cx="10765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8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2C31E-ABD2-20BD-6EBC-630709AB2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87" y="0"/>
            <a:ext cx="10072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0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09557-D6AB-621E-3B79-1B6AC01B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83" y="0"/>
            <a:ext cx="10679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2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1FF478-83A4-D31A-A0C0-662A356E3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8" y="0"/>
            <a:ext cx="10738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praveensingh.dsm@gmail.com</dc:creator>
  <cp:lastModifiedBy>praveensingh.dsm@gmail.com</cp:lastModifiedBy>
  <cp:revision>8</cp:revision>
  <dcterms:created xsi:type="dcterms:W3CDTF">2024-04-15T15:11:46Z</dcterms:created>
  <dcterms:modified xsi:type="dcterms:W3CDTF">2024-04-15T15:16:50Z</dcterms:modified>
</cp:coreProperties>
</file>