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C08A-4BD4-9A82-6FFE-96C21299B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347A2-62CA-00A8-209C-CA07F175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F9CE-5A5B-E602-7D01-79B990DF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81A3-BD46-E32D-6E14-423A6D6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95DD-5244-F6B0-9DBA-4756ADE3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0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3927-A33D-C677-47B4-D8EA5026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CBF40-6920-4BDB-A848-A7032D93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AA03-071A-C805-C459-7CC9E66E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8E1C-FADC-AE37-5031-FB1AD413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FF4F-28CB-C8B4-8B94-9444E637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38331-BB29-E326-E5B3-52D8027DE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DE3CC-1108-8450-ECA7-B4227DAD3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CC21-888B-628D-C840-EF5EE4EF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6C81-8917-52CE-8944-C5B7BD3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B79F-CDCE-0EA7-0F36-1332EB52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F80F-8631-1020-7ABD-9C8953BB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D531-2A54-7D9D-CC62-24191978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BD3B-C99C-AEAD-A42F-AD65B5E6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F38E-566A-C14D-9187-4B967CD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212A-A61E-E380-65C5-A28226C2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8C44-4689-8997-EC1A-7E97717F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45190-766E-CAD6-CED9-7DBFF1C8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DAEE-6084-92D1-61E0-5E35B206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2FA4-D745-0264-AF82-91F279F0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A3DB-9C4B-8635-FC65-F280538D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F15D-B6A2-05F8-7AF1-455C2F50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A0E2-C702-7C57-81F1-0471D690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9D8E8-8395-70F6-30DA-D391ECAB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0ADB-427C-00CD-24D8-4F147784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9C96-A97E-F0C0-150E-416068BD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5B034-371B-2AD3-36DA-CF54E883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ADE6-F2FA-94BD-6385-E3C7128E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AE5DB-E277-3294-2BA2-C6591A64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B3236-0B13-51F0-D222-2290BD45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B1B0C-D52F-D4CE-0A37-934CAB771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C018D-D27F-5F81-FCC9-16E244ADD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2E806-4050-8828-67B3-A0193ECC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324C2-5AD6-8CE9-92C6-908547B9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7D137-72E2-CB18-ECB5-05B584AA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29BB-D3B1-A3C3-0707-1E1FCDE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E6333-8058-264A-72B7-3FE9E2A5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BBA96-E188-29A6-070D-5FD76996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AEF67-1A1C-B136-6564-D3D394AA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D5E59-8666-A80F-A903-CC4B41B5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E7AC8-2C4B-2D53-7AA4-4C0C67A3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8E822-4C0C-95C1-1895-39DA3F94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1361-1998-852A-4897-9FE0F9F6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9322-1A1F-0108-1DFE-7CF27528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F850-7E75-54BE-9F0E-9404A947F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A4F7D-05EF-DCFD-36F7-33D0D217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9FA3F-C0CD-475A-AB4D-6C573A40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D39AF-4ADF-8046-586E-3B710EFE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D7E-15E8-E075-CD45-A256F805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A9145-CF4D-7325-33F6-A5A124C4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3AB8D-1687-EEB2-9266-9F3328A2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517C1-2768-79B7-4464-60D83C40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10BD-E809-4DBE-A151-D7BCDC38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AF42B-A030-8969-35D0-0A03D2D6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0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4DAC3-3F80-C900-D337-FE37D848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D477-6852-8B69-1BEE-7C7586F1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8835-64E7-43C7-8692-5919AAC9F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5CC1-C008-4CB5-969E-FBFA882C46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3F1B-8E33-8A24-ED9D-506716AAA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E380-D9B2-5382-B794-6FF2E98B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37A2-4637-4838-B7D3-E985BC5F1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F16C6-D223-9D0B-5F9E-E90A1075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4" y="0"/>
            <a:ext cx="1071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5DD41-C56E-5272-0A4E-84B70CBB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95" y="0"/>
            <a:ext cx="10283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9E403-2652-7C9E-8D92-404260E9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55" y="0"/>
            <a:ext cx="10356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5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9F215-8D75-B9B3-3017-553FE53A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2" y="0"/>
            <a:ext cx="1061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2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C1064-E513-DE14-4D91-6E1465F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01" y="0"/>
            <a:ext cx="10385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5</cp:revision>
  <dcterms:created xsi:type="dcterms:W3CDTF">2024-04-15T15:17:18Z</dcterms:created>
  <dcterms:modified xsi:type="dcterms:W3CDTF">2024-04-15T15:22:39Z</dcterms:modified>
</cp:coreProperties>
</file>