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753A-6E96-76B7-7F34-E9882A11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C638E-48AC-E61F-BB4A-E798D507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62CC-BCB6-6185-168A-7D25937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D8F0-3B3A-6429-7DE4-498ED07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E5A8-E161-9A8D-69FE-78DAE14B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AA56-FBEC-365F-A1B8-ECAC3AD0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B498B-31C2-36A2-78CB-1FC5F372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E53F-6264-2101-B92A-D2EC951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1BFA-2FA2-B1E5-5F9F-B34E59A6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A173-D0E6-B5F2-DFFA-8570FE97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42D59-F15F-A1F3-D2F8-7CD3B573B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A56-67AC-18F8-4A07-404B660C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6681-46A3-10DD-7E0F-A9A5B050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8DED-E3C7-DE26-D9BE-E4834E39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475-CF76-B0FD-3D14-800ACA71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7FBC-58F2-D259-A53E-42506AEE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6053-A87F-D931-DF85-C7020424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F2AB-484A-315B-9E9F-95040694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6CA9-3F64-DA40-22B2-C12D35AA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97CBB-506F-C5A3-BAE9-5401E59F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5DB1-3BA2-A8B1-1353-2D0618A9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32BE-F001-7CEC-8A60-481B40CB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FD85-D511-146C-9D5D-31786515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437E-FFFC-DF2C-7E3C-957C11F6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985E-268A-858C-EE89-5A67569C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4832-A7D3-7880-879E-8C7E4CF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A7B4-6B8F-9D2A-A018-078265527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AEB23-877B-C126-8F5D-F27EF706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FB7B-CEA5-AFD1-CD0A-F47502BD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A2AB-0A12-BCFF-D89F-3FBFFDF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8346-A9F9-2C33-496F-C7633AF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7B64-5F74-9AC9-85F0-319A5DA9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7481-3EEE-1073-EB20-8D738481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8F9C-B4CF-486D-5AF4-A858D489B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CD9E1-4531-A0B6-F41F-C4E2BEEC8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47ED-42B1-D661-B5E1-1226C27B8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A9882-0641-8B01-D168-C3DC643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7C2BA-561B-CC1B-61BE-B5061DC7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99F7-2B70-0EC8-12C2-DC3C0B6C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690-BF06-5190-6432-B999083E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3DCAD-B1AB-8CA8-31D8-C311D798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2F68E-C1DC-C332-ECA2-BBC37410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0058-F18C-E0E1-7A8C-FAAB9E8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2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AFDFA-FA7E-D8C9-C1F5-6FC260AF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F49CA-D143-297E-F15B-7B549B4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199DC-DF42-DDB9-DA18-49D418E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ECA9-0DEC-D1EC-DE9A-61228E28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6A75-C215-A249-7559-385BEBE4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486D-BDDB-77B3-F435-2C6BABD2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55325-6329-286E-2DB9-50EEE72B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4990-B5AB-F30B-6517-F18CB3CC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D7D74-4221-C398-C311-A96109DF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5A97-D1D9-10C6-C28E-A4636F48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434B4-9375-D363-EDBF-FEB33E05A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8D082-A2B8-A7FB-C0C6-08A31453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A4F40-6E5C-1B44-C043-C7F5B706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9E09D-0C4E-92AC-E555-2421D22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C228-6011-6065-6255-AC7CD647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1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E4C5-1281-1063-413E-B03299E8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7150-81FB-8B7C-6EE0-899B2D36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7CA4-B79C-B390-1F9F-401B6E14A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4150-C8C7-4460-BE8F-1953AE27B31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86ED-CE55-90B3-15F2-2B4DD4A59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87C-7CAE-398C-ABDD-5BDE27516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93A6-0AC2-44A6-85FE-ADB38C59D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3BC26-D442-0CD6-43F5-365A23E1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5" y="0"/>
            <a:ext cx="10568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30743-886A-705B-D446-BB96ABE8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47" y="0"/>
            <a:ext cx="9954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98115-170C-F997-0317-B0314AFF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19" y="0"/>
            <a:ext cx="9615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EDF87-7096-D981-866D-F980E977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0" y="0"/>
            <a:ext cx="9654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57356-96B7-B3D5-E82D-CBA124DC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665B0-174E-3DBE-41AC-766F75B0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7" y="0"/>
            <a:ext cx="10706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B772D-DF2A-BDCC-C60C-8036B210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6" y="0"/>
            <a:ext cx="10462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A4605-1255-0FA4-3896-B6BDBAFA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0"/>
            <a:ext cx="9982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50277-A1D2-09AC-7280-18DD586A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21" y="0"/>
            <a:ext cx="9982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7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10</cp:revision>
  <dcterms:created xsi:type="dcterms:W3CDTF">2024-04-15T15:23:52Z</dcterms:created>
  <dcterms:modified xsi:type="dcterms:W3CDTF">2024-04-15T15:31:17Z</dcterms:modified>
</cp:coreProperties>
</file>