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0FC9-86A7-7FBE-5AD0-AD80DCF90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E60AE-84F9-E1ED-A96E-3EA095EE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0605-C333-5AF0-53CB-21E196B3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D9E7B-1258-9EE3-15D0-69E279A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BE54-0A82-9527-D0C6-3A69F222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3F0B-210F-3AC9-5E78-951CCA1A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5FE4F-BDD3-568D-DC2C-18FAC2575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9F8D-B351-B4F9-7F3E-62BFC33A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0F91B-543F-72E7-F784-FFAA76E2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F36F-AB04-8CB6-8208-60E6791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8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CA8A6-A87C-3E92-F904-EBB185C6F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10734-81F0-C487-998B-A1F7A064B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B2FB-57DA-3C6C-5040-8944B9B0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B41F-EC56-8C78-CE95-931C7694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8FDD-FA10-93DE-9A46-73AC1B2E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6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6324-033A-CB7F-F9CE-480D55F5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3365-4D75-1B24-0DD3-92DC4723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6DA1-B19F-4DB9-9CA3-ADA3635D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EB01-EDE5-9856-6A8D-282D31D8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0608-D796-6633-CCBA-BABBA59D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3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9248-9921-6ABE-7274-747479E6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07432-D36E-9E4E-14AD-9D38E2D8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9173-602B-BD20-A1B3-F9BCD209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0DEA-6766-101D-EDD4-25B5886F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CBC2-76E5-5A99-BC92-45802695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97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E949-FDC4-92BD-48D1-471DCB75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6381-0170-576B-D3BE-F6A1C51B5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FC859-A30D-5ADD-9D41-29FFC351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E5DD5-8A36-7354-8DE3-DC799F14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C6DBF-409B-A450-6472-15AB343B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66A3-40A6-BAC7-D907-D062620B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6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332C-340B-A4C7-E900-7032F1EB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5A824-C3D1-7BC1-C652-834DA828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7C812-9680-D43C-3DAA-29ED8DAD8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B005C-6739-4184-899D-8A3F95D5D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D765E-CEDF-C7F4-31CF-D69A0D34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7ACC-76A5-8880-22A3-81D8EAC2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A5C9B-58E4-6C60-CC91-3A0C439E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2EC66-52E5-858D-F36C-CF6919A2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17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560A-2357-97B0-622D-B4D9F4B2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C2D27-D9F7-947E-E6B6-4E1344A7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E9C42-044E-D01D-37C5-CC0CAF42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5F602-B08C-C4E4-65D1-92A2DC11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75EFD-866E-8D61-6A09-015892B6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FF65-BCDF-1B53-B70C-A27FC261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51085-1082-E92A-6D05-574D076F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8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7E94-D3F0-5877-80F7-71A91734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C4E1-A10E-13F3-BC10-CD0B842A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541D4-7D6E-4158-EAB6-96A2800A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B046-0F85-092E-589F-5C6E3908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A8935-362C-2A5C-84E6-25DDAAD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0FEA-D1B2-2328-504B-68A48F95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3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02B8-9E64-AABD-AA77-5B93263F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002DA-51A9-D113-C731-75B8D16DA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2358D-B982-E805-5E72-6C681E140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6A781-C757-30A2-F5BE-0926D76C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E02C-C6E0-8022-92B0-49EF94B5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CD310-2CB0-8301-0993-C52EBCF9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0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0E8AC-7880-B78E-D771-6B0B5C28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9A297-505A-05BD-012C-0BC365D57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1A38-493F-5F4A-6722-82F826F2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DBFE-1647-4F8D-8F62-866A2631DF9B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D6D9A-235F-3B07-4A63-2231926B2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64A0-BA57-F808-E3C5-155722370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23D7-880B-4967-B34E-5BCF2908D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86B22-C709-BB2E-A2B9-F487941D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58" y="0"/>
            <a:ext cx="10254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86A60-B60F-C6F3-E842-59CF8E78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80" y="0"/>
            <a:ext cx="10363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62E32-739B-08E9-B63C-2810E442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59" y="0"/>
            <a:ext cx="9909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7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248ED-072E-C290-014A-699DD190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42" y="0"/>
            <a:ext cx="10005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2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praveensingh.dsm@gmail.com</dc:creator>
  <cp:lastModifiedBy>praveensingh.dsm@gmail.com</cp:lastModifiedBy>
  <cp:revision>5</cp:revision>
  <dcterms:created xsi:type="dcterms:W3CDTF">2024-04-15T15:32:07Z</dcterms:created>
  <dcterms:modified xsi:type="dcterms:W3CDTF">2024-04-15T15:47:08Z</dcterms:modified>
</cp:coreProperties>
</file>