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002C-1950-18FE-27A2-CF6324080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7F896-12B2-0691-205E-B2095B5A5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8604-BFE4-1511-EC06-44E934A9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3809-87FC-40B2-96EE-28FB98DA9C4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CA62E-CD66-7378-5B42-65F2E1E7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B7E9-55B8-CC32-15F5-EEFCED77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0D41-DFBD-437F-BAC0-4A0D67204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0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A0EA-5E91-8B6F-80A6-4E26225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A64F7-C8B7-7A30-31D5-4713A073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83FD1-01A4-044C-4B88-A25ACE40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3809-87FC-40B2-96EE-28FB98DA9C4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845F-7AE4-BC5C-39DB-BEBF5328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5F19-CB1B-B3DF-A9FB-D98D974C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0D41-DFBD-437F-BAC0-4A0D67204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81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E3D26-D16D-FBED-1DA6-8802F58EB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E1790-C0ED-FD00-7D30-40A2A4621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3AE7C-0BA7-D4D9-EF65-653C08F5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3809-87FC-40B2-96EE-28FB98DA9C4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6D5A-00B3-7A3F-0732-2EE1436B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8102-88E5-7295-D1D5-063BC8BF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0D41-DFBD-437F-BAC0-4A0D67204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2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580D-AC40-AE5A-CFDA-8F74E707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B88C-4228-8E9A-AB34-7A02176F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E1AC-E8AD-843D-154A-8228F058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3809-87FC-40B2-96EE-28FB98DA9C4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B52-1CC8-BF11-2B42-EBA66673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06CA-65AF-D3BE-C7CD-49CBA131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0D41-DFBD-437F-BAC0-4A0D67204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6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7643-27FC-259B-10D9-42AFDC38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5082-20D0-829D-DA8A-911D03AF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2D05-3B19-8B31-E1AC-470B3D2D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3809-87FC-40B2-96EE-28FB98DA9C4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37A8C-81C7-3F9F-FD8D-1B5D9156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5D33-A85E-7501-2F72-AC47A316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0D41-DFBD-437F-BAC0-4A0D67204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32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1275-D48C-18C4-851C-587C3ED2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E158-E57D-6401-2FF5-B393A0878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D4B4D-9271-C54F-C8D6-D34EE159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87DE2-7573-7A43-3939-A75E5E7C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3809-87FC-40B2-96EE-28FB98DA9C4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BEE6-E5A3-5333-F181-7C80B007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D9379-DBAE-D8F5-208B-4C58583D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0D41-DFBD-437F-BAC0-4A0D67204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8832-C1C8-B4F2-2297-DB5D91DC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DD704-9BF9-4C92-16D7-1601E3A6A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1EC6-9ABA-D0E6-29B2-10E468A76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044F0-B5B9-9659-F5F4-D45F75B34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9D127-F54A-F8D1-89F7-141BC969E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E925B-46B4-361E-6D79-A490BDE5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3809-87FC-40B2-96EE-28FB98DA9C4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97DAE-7310-6B03-0302-EED4FE51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B30C6-FABD-604A-02B2-6E3AF89E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0D41-DFBD-437F-BAC0-4A0D67204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5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5F74-03EC-6321-20A8-8A400EF8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5659E-EB9E-A625-107E-E524D6C1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3809-87FC-40B2-96EE-28FB98DA9C4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D2AC3-BEC3-1A41-4716-EF159E1B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50AC1-B57C-976E-FB18-802F01DC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0D41-DFBD-437F-BAC0-4A0D67204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90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C5F1E-C15A-D1F7-E3DC-F29C644D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3809-87FC-40B2-96EE-28FB98DA9C4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C3DF9-EB8C-C605-D714-8DF81343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E20BD-CB27-E890-5D86-F0DD8F44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0D41-DFBD-437F-BAC0-4A0D67204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8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7189-AC36-0D7E-645B-C2FA8665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3FC2-7F5C-804F-F0EE-F2BFFFD26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BB86F-414D-2C00-0E26-A1746B491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37ACF-08D6-77A7-523F-514F523A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3809-87FC-40B2-96EE-28FB98DA9C4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9658A-B5FD-BECC-06A5-C0B38D58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EFE55-8276-74BA-D2ED-B42945D2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0D41-DFBD-437F-BAC0-4A0D67204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3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18C6-E09F-3CAB-4292-FBDE8055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29AFA-EC57-E234-5B6B-68B44CDD0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E0AEE-E855-BED7-C861-C772A622D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DC5E2-98D3-FB8B-2AD2-D3CA519A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3809-87FC-40B2-96EE-28FB98DA9C4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0A52A-9159-3D53-D1F4-B27AB7B2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4023B-27DC-798F-3D8E-E282E6DF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0D41-DFBD-437F-BAC0-4A0D67204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1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543DE-2B49-8946-07BF-847F4705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19BA-1AD7-4C85-9916-4A182808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A84F-97DA-CAB9-5443-8AF7B249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B3809-87FC-40B2-96EE-28FB98DA9C44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2254-E67F-9B7C-8D0D-CC95DA047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9A622-6CB3-512C-A8F1-83CEC79C9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0D41-DFBD-437F-BAC0-4A0D67204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BD93C-7A63-C95E-01CB-6E16F631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3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142FC-B79D-B1FE-1FAB-06EE2AB6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41" y="0"/>
            <a:ext cx="1047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1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F8C72-6D1A-AC9A-22C1-336A1EA44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01" y="0"/>
            <a:ext cx="10016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9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16B2EE-63C7-DE6E-E04E-140E9EF0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72" y="0"/>
            <a:ext cx="10579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1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praveensingh.dsm@gmail.com</dc:creator>
  <cp:lastModifiedBy>praveensingh.dsm@gmail.com</cp:lastModifiedBy>
  <cp:revision>6</cp:revision>
  <dcterms:created xsi:type="dcterms:W3CDTF">2024-04-15T15:47:43Z</dcterms:created>
  <dcterms:modified xsi:type="dcterms:W3CDTF">2024-04-15T15:53:56Z</dcterms:modified>
</cp:coreProperties>
</file>