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AFF-F21D-41B5-C6C4-0A893762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29F8-FE93-9CDC-7E97-C29AD3E1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028E-02F6-07DC-15E9-9F7BD554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C4A3-82BE-105B-6D95-401949D0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FCDB-CF8B-EA3E-6BE8-E0F021B3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B8E-51FE-5147-70EC-053E2818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DFDE-03C5-3962-7FDC-44B6E6EE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C55C-1826-253B-07A1-3D7604F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A0E4-DB80-556C-6702-B0CE9E52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6153-7F09-97D8-829C-E7B9A70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F25CC-103E-CAE1-04B8-758190A3E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712F5-641B-2F58-0F1F-BFB321EA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EE3D-C8D7-CE95-1434-409A6F64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1C87-E020-0740-97A4-3D17EECF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5FBA-9A82-8610-FAB8-094D2C4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7078-108B-62E7-77BA-8C072566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949F-E080-AA5F-191C-3361AAA3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8CAE-F058-2224-6258-D355F244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85F5-A225-D7F1-F18D-394B15AC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C3BD-A72D-EC81-6DA9-8C8C47A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83CA-0360-D352-74F9-FD38A7FA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42E65-1833-2416-78EE-FC695D92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04B6-6EED-47E1-54C1-B4AF0E45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2D75-468D-FB4B-474D-5B4A082A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73DB-C17A-5312-E76F-3D3341C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BB91-8E13-EE28-B168-80D0DF81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0FCD-647C-293D-77BA-8AE4F173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2C4C7-0448-2238-1A85-C4B1A836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D739-396C-351C-42B7-3F857A90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F4F0-41F6-E69E-80DA-4092DEB5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F828-EEE5-BB93-9567-185D17DC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76F2-5BF7-A315-438D-BF2A1225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E6A4-F17E-92CE-C9F9-CB7C098C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D106-765D-926E-A284-CCCD98A9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2CA3-6E6D-181E-470C-18FA84435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26805-B805-DBA0-CCE8-CB87EBB59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7C191-7FAE-C8C4-6587-48076E70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CEB0-E435-21FC-23D4-CA7CD10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4B3C4-ADA6-10DE-400F-C5172169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3C72-3108-2891-5336-BE57A63A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FC7D3-DB46-CFE4-9DE4-FDC37DFD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25C9-D47F-DCA4-E961-4A70C9C7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A8463-BA6F-402B-1C80-1F63CF6E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0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2C7DA-EACB-5AB5-B53E-511456BE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0F0C-E259-7573-7FA0-B39DD749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4D49E-2E49-39F3-CE8E-BB44712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BC6B-563B-E3BC-9167-AA36B8C7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1DA2-F890-B866-4FE3-9E137B41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1C7DE-E391-FE41-B8C4-12F4A265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E73D-ABA5-6B76-04C8-6CF13F23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C0D2-F3A5-C472-3589-018946C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8583F-13BA-0F36-0E08-795A9894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465A-3A26-05C4-CB6B-9A96A5FD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A1871-0BBB-38AF-CD90-F965C34BF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94132-4650-0294-5C14-AC77DA1B3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3F4E-6577-D1E0-407E-9F41295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D0E5-F9A6-40A2-4D97-9D64FFBF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2A20-9752-E7AC-4607-316A0C65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BF87-7B04-5F8D-84F4-E5530EEB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6BB07-E781-2B4A-20DB-308EF24F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51C0-F7D3-B763-80E3-D4BBC3A24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ABAC-A7FF-4B10-B6B5-5118ECDC89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03E7-AD48-262E-2817-F031DB9C8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6426-4382-83E4-3CF9-92185E06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D994-F10F-474A-9D3F-6C398ECD5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7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43A4-D833-0978-2EC8-7EC0C827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40" y="0"/>
            <a:ext cx="9655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5D352-A895-0697-5ED0-C9EE30B7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94" y="0"/>
            <a:ext cx="1000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15A00-B72D-2A44-43E3-22BE020A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" y="0"/>
            <a:ext cx="11467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5CC24-83AA-2B17-506C-B67F7C30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57" y="0"/>
            <a:ext cx="968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0002F-A67C-8069-2A0B-07964893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10" y="0"/>
            <a:ext cx="9958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51F87-D5BB-4CB0-78DB-E0834F0B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39" y="0"/>
            <a:ext cx="1024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6CBE9-AAEE-74BF-0BAC-8E21B5A2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93"/>
            <a:ext cx="12192000" cy="65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8</cp:revision>
  <dcterms:created xsi:type="dcterms:W3CDTF">2024-04-15T15:54:44Z</dcterms:created>
  <dcterms:modified xsi:type="dcterms:W3CDTF">2024-04-15T16:00:30Z</dcterms:modified>
</cp:coreProperties>
</file>