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72B7A37-A7B9-62F7-C3AE-D22092DEE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048457"/>
                  </p:ext>
                </p:extLst>
              </p:nvPr>
            </p:nvGraphicFramePr>
            <p:xfrm>
              <a:off x="207034" y="146649"/>
              <a:ext cx="11809562" cy="65215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72B7A37-A7B9-62F7-C3AE-D22092DEE6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34" y="146649"/>
                <a:ext cx="11809562" cy="6521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329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86A55B9-F9DE-480A-A2B8-595720D73F67}">
  <we:reference id="wa200003233" version="2.0.0.3" store="en-IN" storeType="OMEX"/>
  <we:alternateReferences>
    <we:reference id="WA200003233" version="2.0.0.3" store="" storeType="OMEX"/>
  </we:alternateReferences>
  <we:properties>
    <we:property name="embedUrl" value="&quot;/reportEmbed?reportId=b4960a0d-f0b7-45b4-b409-8131f8fb497d&amp;config=eyJjbHVzdGVyVXJsIjoiaHR0cHM6Ly9XQUJJLVVBRS1OT1JUSC1B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ZW2/bNhT+K4Fe+uINulGi8ta4GfZQbFlSBBiGPPBy7LCVRYGi0niB/3sPSdupUztJUy/1DOtJPKTO7ftIHop3kVRdW7PpH2wC0XF0ovWnCTOfjpJoEDWrMuBpSpKC53EieFZUGWEFjtKtVbrpouO7yDIzBnupup7VTiEK/7kaRKyuz9jYtUas7mAQtWA63bBa/QthMHZZ08NsEMFtW2vDnMoLyyw4tTc4HNvoSvJrhhaZsOoGLkDYID2HVhu7aA+iLrx5l1b7nDJvcKgby1SDip1McpFWmSwhHYmKllIkhDp5p5pxPXfx/tsP09alxcKt5frWZYB/RP1O02yGIVBaZkmaoxYelxXlZZUK9/VI1XZukE9Pb1uD2cGcBW1DjHWsjRJoyWfBQNfNXR7qup/4t9MV+YXujYBzGPmuxio7RU1/GumsOE/OjMZUe2lIphNe689DA9iS0XE8u0LJo2F2tRJgVqKMJoA4+8Qxy3wUbbCkIPRr6bvBB3kXvVcYeNB9yereqX1zwjol3qBH+Fw5vwKq6PLHr+DzwztvYptZuPJAJaTiFEZApWQsJ5KTsnwSqLfyhjUCk/cQpbfjsYExW/DsdPsQshqC8Le+mfM5fgGighm5ylpsOIsnUx/oO2UW0yUdPPD3ZwUZKMI5Tqc0zbMYAUgJTSXJdhiwv3oWBuw5ZpvjDLAVSZ6LihQlyWlBYpZXcbzDsOHrSNl9B21TlAEyQmIRU8bTvCiqnJJSpPTn72E9/2VuY7pmKxu8miPnMHZfPebC/3+baNWNth8Yr2FnObxxs9hQTZzrz1usJVbZiDaD1u1ZWNIslCuslABlSmQieUE5bn/F03XlRh7+rrAkM+J6+h5uoP7W0WX/t10LFy+ZUaFS90G9INj5qWOpKFqJ3w88ercoXL/yKHLCo3uB657HEf0NzLx4ddjbrOAebZAlO7pmbW3LrfFMN7zGUB+uWWvXg+X0dRNmb6FfTIg9DvGe3WGpFJJmcpQlJM6yOEkl8HiXDwrPpf/rVThPlFpPl75132GmQZ4ws3Y+7kwNsbkOfs6i8V8UEp7BpKRJRUSW53mcUxYjgffhzPR6DP4R9rZq/SZyIO269AbCpmkaF7SQIq4qHgvCM5YcCPs9ywCMJ9DYl/BV6qa3B8Y+N7+BsJWoKM2JLGIqC/dHMSfFgbDb+Aty4OvWT/+esetuYHRvu5YJOGMNrLmJQdRZIx0sj97G+Hu55V3MbPYFJCPr6hccAAA=&quot;"/>
    <we:property name="datasetId" value="&quot;0ce59976-40cc-416d-9ccd-53585cb6fc5e&quot;"/>
    <we:property name="pageName" value="&quot;ReportSection&quot;"/>
    <we:property name="reportUrl" value="&quot;/groups/me/reports/b4960a0d-f0b7-45b4-b409-8131f8fb497d/ReportSection&quot;"/>
    <we:property name="reportName" value="&quot;Power BI Service Introduction&quot;"/>
    <we:property name="reportState" value="&quot;CONNECTED&quot;"/>
    <we:property name="pageDisplayName" value="&quot;SAMPLE REPORT&quot;"/>
    <we:property name="backgroundColor" value="&quot;#000000&quot;"/>
    <we:property name="initialStateBookmark" value="&quot;H4sIAAAAAAAAA+1ZW2/bNhT+K4Fe+uINulGi8pa4GQb0kswpAgxDMFDkscNWFgWKcuMF/u87JG2nTu0ky7zUM6wn8ZA6t+8jeSjeBUK2TcWmH9kYguPgVKkvY6a/HEVBL6jnsvPzdx9OBu/+/Hjy4QzFqjFS1W1wfBcYpkdgrmTbscpqQOEf172AVdUFG9nWkFUt9IIGdKtqVsm/wA/GLqM7mPUCuG0qpZlVeWmYAat2gsOxjbajnxO0yLiRE7gEbrx0AI3SZtHuBa1/cy6t9lllzmBf1YbJGhVbmSh5XCQih3jIC5oLHhFq5a2sR9XcxftvP00bmwcDt6ZUtzYD5WfUbzXNZhgCpXkSxSlqKcO8oGVexNx+PZSVmRssp2e3jcbsYM68tj7GOlJacrTksqChbecu91XVjd3b2Yr8UnWawwCGrqs20kxR07kW1or15EIrTLWT+mRa4Y362teALREch7NrlDwaZltJDnolymAMiLNLHDPMRdF4SxJ8vxKuG1yQd8F7iYF73Ves6qzaN6eslfwNeoTPtfXLo4ouf/4GPje8dSa2mYVrB1REipLCEKgQjKVElCTPnwTqRExYzTF5D1E6GY00jNiCZ2fbh5BV4IW/dPWcz+ELEOVMi1XWYsNaPJ26QN9KvZguce+Bvz8qSE+RssTpFMdpEiIAMaGxIMkOA/Zbx/yAPcdsc5wetixKU16QLCcpzUjI0iIMdxg2fB1Ks++gbYrSQ0ZIyEPKyjjNsiKlJOcx/fF7WFf+NLcxXbOV9V7NkQGM7FePufD/3yYaOVHmEysr2FkOb9wsNlQTA/V1i7XEKhvRpte6PQtLmvlyheUCII+JiESZ0RK3v+zpunIjD3+VWJJpfjN9DxOovnd02f9918LFK6alr9RdUC8Idn7MWCoKVuJ3A4/eLgrXbzwKrPDoXmC753EEvwPTL14d9jYruEdrZMmOrllb23IrPNP1bzDUh2vW2vVgOX3thNlb6BcTYo9DvGe3Xyq5oIkYJhEJkySMYgFluMsHhefS//UqnCdKradL36prMdMgTpleOx93pobYXAc/Z9H4LwoJx2CS06ggPEnTNEwpC5HA+3Bmej0G/xv2NnL9JnIg7br0esLGcRxmNBM8LIoy5KRMWHQg7D9ZBmA0htq8hK9C1Z05MPa5+fWELXhBaUpEFlKR2T+KKckOhN3GX5ADX7d++neMXXcDozrTNozDBathzU0Mos5qYWF59DbG3csFzggCJe0/n8c/sLd1y7ub2exvuwLbZzgcAAA=&quot;"/>
    <we:property name="isFiltersActionButtonVisible" value="true"/>
    <we:property name="reportEmbeddedTime" value="&quot;2023-12-25T10:10:43.312Z&quot;"/>
    <we:property name="creatorTenantId" value="&quot;df8679cd-a80e-45d8-99ac-c83ed7ff95a0&quot;"/>
    <we:property name="creatorUserId" value="&quot;10032002B08362DF&quot;"/>
    <we:property name="creatorSessionId" value="&quot;8354f3f2-0911-4180-8367-d20e42a1c27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PRAVEEN KUMAR SINGH</cp:lastModifiedBy>
  <cp:revision>3</cp:revision>
  <dcterms:created xsi:type="dcterms:W3CDTF">2018-06-07T21:39:02Z</dcterms:created>
  <dcterms:modified xsi:type="dcterms:W3CDTF">2023-12-25T10:13:00Z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