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A0B8-A1E1-43B2-A1D8-9F1D14F7460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F204F13-3477-4B8E-A972-9DED2A4D941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4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A0B8-A1E1-43B2-A1D8-9F1D14F7460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4F13-3477-4B8E-A972-9DED2A4D941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10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A0B8-A1E1-43B2-A1D8-9F1D14F7460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4F13-3477-4B8E-A972-9DED2A4D941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4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A0B8-A1E1-43B2-A1D8-9F1D14F7460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4F13-3477-4B8E-A972-9DED2A4D941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98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A0B8-A1E1-43B2-A1D8-9F1D14F7460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4F13-3477-4B8E-A972-9DED2A4D941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3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A0B8-A1E1-43B2-A1D8-9F1D14F7460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4F13-3477-4B8E-A972-9DED2A4D941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77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A0B8-A1E1-43B2-A1D8-9F1D14F7460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4F13-3477-4B8E-A972-9DED2A4D941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0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A0B8-A1E1-43B2-A1D8-9F1D14F7460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4F13-3477-4B8E-A972-9DED2A4D941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65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A0B8-A1E1-43B2-A1D8-9F1D14F7460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4F13-3477-4B8E-A972-9DED2A4D9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26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A0B8-A1E1-43B2-A1D8-9F1D14F7460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4F13-3477-4B8E-A972-9DED2A4D941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12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79CA0B8-A1E1-43B2-A1D8-9F1D14F7460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4F13-3477-4B8E-A972-9DED2A4D941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78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CA0B8-A1E1-43B2-A1D8-9F1D14F7460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F204F13-3477-4B8E-A972-9DED2A4D941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6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A0BFB0-9CEB-538D-19E1-CF176862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2" y="245197"/>
            <a:ext cx="11503742" cy="636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1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00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5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252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982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370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797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25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071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323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22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2B9097-1A2C-068D-1E7C-ED86C3E1E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" y="199758"/>
            <a:ext cx="11779045" cy="645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32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1409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1665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7310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9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771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386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656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073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287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11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E0429C-5FF1-156D-44EB-8055EBCC9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8" y="172350"/>
            <a:ext cx="11680723" cy="65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56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9505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262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744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590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908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685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416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10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017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19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181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789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3097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1866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9147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152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0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67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95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71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9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6292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</TotalTime>
  <Words>0</Words>
  <Application>Microsoft Office PowerPoint</Application>
  <PresentationFormat>Widescreen</PresentationFormat>
  <Paragraphs>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SINGH</dc:creator>
  <cp:lastModifiedBy>PRAVEEN SINGH</cp:lastModifiedBy>
  <cp:revision>4</cp:revision>
  <dcterms:created xsi:type="dcterms:W3CDTF">2023-08-29T19:11:47Z</dcterms:created>
  <dcterms:modified xsi:type="dcterms:W3CDTF">2023-08-29T20:25:57Z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2023-08-29T19:13:24Z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a8f3cc72-6ba0-42e7-a655-27506d0b8b94</vt:lpwstr>
  </property>
  <property fmtid="{D5CDD505-2E9C-101B-9397-08002B2CF9AE}" pid="7" name="MSIP_Label_defa4170-0d19-0005-0004-bc88714345d2_ActionId">
    <vt:lpwstr>b5d2c329-fa2b-474e-9342-29a5032a487a</vt:lpwstr>
  </property>
  <property fmtid="{D5CDD505-2E9C-101B-9397-08002B2CF9AE}" pid="8" name="MSIP_Label_defa4170-0d19-0005-0004-bc88714345d2_ContentBits">
    <vt:lpwstr>0</vt:lpwstr>
  </property>
</Properties>
</file>