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5F00F-3FD2-ADCB-BFC9-F716DD131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CB496-9E57-B732-C1EE-4E42AEE36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FEE7D-51BB-E828-9EB0-A42043387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B77A7-A465-474D-8B57-798CC56E8C8C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D8013-DCF8-DBE1-08B8-2C2FE9B7B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9D3EB-A3E2-D2A9-9D58-36F24B08B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C1FE1-3AA7-4DEE-B57F-0CA5D35F04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704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1E8A5-5B42-9E01-8213-EFD49ABB6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C68978-6DDF-E3CB-02BA-428FA9586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53C6B-7E0B-15FF-22D8-B4147D715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B77A7-A465-474D-8B57-798CC56E8C8C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A5301-4780-2252-4FEB-12F6DB50E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12FC9-C1C8-D0FC-A793-89F980608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C1FE1-3AA7-4DEE-B57F-0CA5D35F04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657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1D39A4-5A21-C15B-A063-CB7FE5FCCB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82CB83-C1F1-BC48-C0E4-A80C8BBCA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C2979-2769-2A35-F936-5C3E65065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B77A7-A465-474D-8B57-798CC56E8C8C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8604F-9985-AAFB-EAF2-723D0AA11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1B9D2-7AD4-B4C1-1B15-64E1DB138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C1FE1-3AA7-4DEE-B57F-0CA5D35F04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962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BFB9-17BD-6165-D7C0-AA1D4573F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11825-533C-C246-C0D5-D254C5844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49F48-8E7D-019F-F508-0E086D597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B77A7-A465-474D-8B57-798CC56E8C8C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C2545-9657-1636-3C42-EA7E35A7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4239A-88A5-55EE-89E7-DD6784D39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C1FE1-3AA7-4DEE-B57F-0CA5D35F04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793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CB135-87F7-8363-1606-AA720D515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41DED-6BA9-251F-D6FF-0418FD479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A63B1-B4A2-BD01-283B-C591437F2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B77A7-A465-474D-8B57-798CC56E8C8C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01391-00C2-4794-2EC2-B2F942176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FAE3C-C15D-6D62-3CB2-56F1AC188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C1FE1-3AA7-4DEE-B57F-0CA5D35F04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543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E437C-863B-6DBF-2B66-27505BBEF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A221A-384C-2C5D-0FA9-AFD540B85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661689-74F1-A037-E2A7-D3335DB2A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94F1C-19D0-72F3-BCB1-EFDB33D85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B77A7-A465-474D-8B57-798CC56E8C8C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D232A-55B5-CEE0-517E-D215883E3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7C002-B280-1EE8-C016-B12054338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C1FE1-3AA7-4DEE-B57F-0CA5D35F04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995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46182-6ADB-8054-D576-8A39875AD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D3D73-8D6D-F315-A4DD-E4FBCDBFD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43883-7185-87E9-D0AF-484462EBC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E180AA-3DCB-44A5-9D19-5B7AA33849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0374BC-4AD1-92B5-A834-F505C25F1D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6BF2DF-8008-EF3B-EC64-566EE6892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B77A7-A465-474D-8B57-798CC56E8C8C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D14FCD-09B9-6656-B24D-D1EFCB166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1CD40E-12EF-0BF5-4ACB-27AF90488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C1FE1-3AA7-4DEE-B57F-0CA5D35F04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402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D3B51-6FAA-79CD-85B7-413AB16B8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F3A292-3D2B-0CF8-A9C2-24215A421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B77A7-A465-474D-8B57-798CC56E8C8C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747DD-3D56-0D4A-675A-287A63032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11F27-8E2C-E4DE-D6AB-010B90EF1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C1FE1-3AA7-4DEE-B57F-0CA5D35F04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18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B90658-9950-E266-A6A5-C71032F0E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B77A7-A465-474D-8B57-798CC56E8C8C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1801A1-C998-BD5F-3F70-2926CEE08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4782D-41A0-B657-2F4C-8E8483161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C1FE1-3AA7-4DEE-B57F-0CA5D35F04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970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9D7C0-3B1A-85EF-C68B-B58A858FE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62BF5-D04D-DCE8-0B9B-8EC05B3BD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61239-882B-51D8-945F-9132DD4C8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5DE52-96A7-463B-9F5E-F72F25EEE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B77A7-A465-474D-8B57-798CC56E8C8C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EC9FB-3E35-2A0B-7742-8FC0434E2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038CA-8608-D0C1-EB15-8B66E8BA8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C1FE1-3AA7-4DEE-B57F-0CA5D35F04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554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CD92E-9304-FB55-8AB5-5143DA66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8C7C9F-5B39-6F09-DA6E-349A0C303E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D859E6-AAA7-2791-70D5-C361E6C55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BAC9B-19BA-CC0D-20A4-88BD870E8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B77A7-A465-474D-8B57-798CC56E8C8C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2508D-3C08-062E-67B5-AB0A6519D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1ED38-E3B8-2925-A982-80D183BC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C1FE1-3AA7-4DEE-B57F-0CA5D35F04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14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721927-36E0-91B0-9776-4852DA73F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8B867-AE7D-8C8E-CA89-04F1ACA7E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55057-3FBF-C2C1-1A9A-3BC8DD089C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B77A7-A465-474D-8B57-798CC56E8C8C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BEDA6-93EF-C413-9872-29C0C39AA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E9D02-5333-7805-8FA7-2175D633E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C1FE1-3AA7-4DEE-B57F-0CA5D35F04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161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306122-76A7-E2C1-04E5-5D107B8E0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64" y="310682"/>
            <a:ext cx="8633980" cy="59167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92449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2223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5418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894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962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3332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9222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1944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403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77173D-AADA-581D-2409-D228BDE4D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192" y="275785"/>
            <a:ext cx="8759951" cy="63064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96359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BD50E8-13B9-BEC4-F369-4EC38EC56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424" y="209030"/>
            <a:ext cx="7315200" cy="631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71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1676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2861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0931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237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9111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8177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 KUMAR SINGH</dc:creator>
  <cp:lastModifiedBy>PRAVEEN KUMAR SINGH</cp:lastModifiedBy>
  <cp:revision>4</cp:revision>
  <dcterms:created xsi:type="dcterms:W3CDTF">2023-09-21T12:20:32Z</dcterms:created>
  <dcterms:modified xsi:type="dcterms:W3CDTF">2023-09-21T12:23:31Z</dcterms:modified>
</cp:coreProperties>
</file>