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6" r:id="rId2"/>
    <p:sldId id="258" r:id="rId3"/>
    <p:sldId id="273" r:id="rId4"/>
    <p:sldId id="271" r:id="rId5"/>
    <p:sldId id="274" r:id="rId6"/>
    <p:sldId id="269" r:id="rId7"/>
    <p:sldId id="270" r:id="rId8"/>
    <p:sldId id="272" r:id="rId9"/>
    <p:sldId id="280" r:id="rId10"/>
    <p:sldId id="275" r:id="rId11"/>
    <p:sldId id="277" r:id="rId12"/>
    <p:sldId id="281" r:id="rId13"/>
    <p:sldId id="282" r:id="rId14"/>
    <p:sldId id="278" r:id="rId15"/>
    <p:sldId id="279" r:id="rId16"/>
    <p:sldId id="283" r:id="rId17"/>
    <p:sldId id="284" r:id="rId18"/>
    <p:sldId id="285" r:id="rId19"/>
    <p:sldId id="288" r:id="rId20"/>
    <p:sldId id="286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4608"/>
  </p:normalViewPr>
  <p:slideViewPr>
    <p:cSldViewPr snapToGrid="0">
      <p:cViewPr varScale="1">
        <p:scale>
          <a:sx n="135" d="100"/>
          <a:sy n="135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F7F3D-DD09-BD40-9378-DB20F44946D7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7DD4C-508A-EB4E-8A6E-C579754A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12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7DD4C-508A-EB4E-8A6E-C579754ABF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9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B2C7-4A88-042A-0808-FFC13611E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BC6BE-635A-D564-6275-94030CA0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CEF9D-8787-9972-B015-6E3D6921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2097-E327-CC53-0E4D-AD7D1373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BBE94-D4F4-8FBA-E8F1-5B8E7479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8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925F-BB7C-534E-2472-EDAA6EAF3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5068E-0E5D-ADAA-C88E-748731CED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4F921-CC51-3EED-5222-7945E12F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4F75F-7FBA-FA6C-62C8-5DDB049B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D249-01BD-0358-DF33-E726ACE8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9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3E9BA-2C11-1B2F-E258-0544C6883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A3B88-E18C-19F7-B3BF-A4BC68AA0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78BE-F8D9-3356-20A3-A58BA5C6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08F6-AB54-C9C4-7EF9-6C0DE086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F1DFB-F4AD-D6F4-3792-B70FD35B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8644-F163-B4F2-9D70-90EC9056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59EC-1DD6-A6E9-DA4D-BA259238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EE0C-30DA-93EE-CBD9-EA3C9356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A40D-1DBE-AE51-700F-493061D0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D0BCB-DF06-8D53-863E-4A605F7D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6690-0E97-AFA0-5134-4696B135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E833-D049-B1B8-D98F-29960CC4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5F5B-7850-351F-7EC8-D8844445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721D-FD43-6C0B-4F06-9F3C8DB4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DF27-B8D3-E5C4-6E1A-A4686124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2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2E6B-6009-49D6-5238-95EF62E2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A889-70E1-E258-01EC-CF5CFADB3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1204B-BED0-742E-8E3A-26D4084C8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9167D-363F-6891-43AD-2FEB1233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06594-8CB8-1DD2-5130-1551BCD3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DAB97-9819-6529-E67E-160933B9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C3C2-A47C-0DDA-E4ED-3963095D5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E12DA-7C20-F573-9D29-750766E51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E0EE7-EAE1-FF6A-8BFE-CB1E46F23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583BB-60BA-3CD6-8D6A-177BDE64E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D00B3-5B8D-C4A6-0D5C-A7B5A2BB7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8CB77-DF6D-0C0B-FFC0-E783DE27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AF652-5E01-A583-83EC-2ACEE853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D5C5F-3FF9-DBEB-C63B-1D792D79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9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DDC7-4DC2-C156-3478-89757364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2EC7B-90FB-57DB-5098-24DED879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020FC-1116-C908-DCB2-BFC048E0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C0B9C-694E-A697-B5CF-BFE0E2BE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41B7E-F4A7-2566-AFC4-2CC61539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C74B3-EC15-E429-9E31-359E9263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E56DD-9718-A1E0-9610-0C9ACF775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45D0-FCDF-E76F-1A8C-AEF71645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03CF-B16D-038D-2AA9-756941B26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CCD57-275C-0DF5-1516-29B87C85B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74CDC-A9DE-7803-CE7A-2DDF8715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84BA7-AF90-B1CF-63F6-89E65E4B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E72C-11A8-C57E-1550-1C25DA84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8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13C2-F56C-9C3A-FAEE-CC93F333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FD088B-6146-F36B-C2C0-28642EBB2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E9A4B-B204-CA14-5580-20D88920E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09CF0-97A8-8BDE-A66B-3A613470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490E-74C7-1845-993F-5424142D85D8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6FDD2-BA10-5AF1-D94E-6461C7C8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0820-C506-F48D-1CBA-210E6140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3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729AE-2777-3C91-E46A-559714DE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60027-E343-6250-A90D-C4A2B94A7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86E7C-C7E7-72CD-F8A8-A9BEAA1A3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F490E-74C7-1845-993F-5424142D85D8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F2F7-E4F8-5393-DC63-4A58219A3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877A-7D2A-729D-D2B3-487C40BC8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65404C-238F-8648-A42E-4E37C3C2D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5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6184D-3402-3FC1-FC38-E2A6AE641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E337CE8-75B0-FCD0-2658-790D7B873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D36D9-5242-D3BC-911B-71AAE432D7DF}"/>
              </a:ext>
            </a:extLst>
          </p:cNvPr>
          <p:cNvSpPr txBox="1"/>
          <p:nvPr/>
        </p:nvSpPr>
        <p:spPr>
          <a:xfrm>
            <a:off x="1592928" y="-88480"/>
            <a:ext cx="5214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Other Shortcuts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A4A32-C54A-518C-D831-4577B9694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20513"/>
              </p:ext>
            </p:extLst>
          </p:nvPr>
        </p:nvGraphicFramePr>
        <p:xfrm>
          <a:off x="200298" y="551300"/>
          <a:ext cx="6069873" cy="6230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990">
                  <a:extLst>
                    <a:ext uri="{9D8B030D-6E8A-4147-A177-3AD203B41FA5}">
                      <a16:colId xmlns:a16="http://schemas.microsoft.com/office/drawing/2014/main" val="1154084783"/>
                    </a:ext>
                  </a:extLst>
                </a:gridCol>
                <a:gridCol w="4228883">
                  <a:extLst>
                    <a:ext uri="{9D8B030D-6E8A-4147-A177-3AD203B41FA5}">
                      <a16:colId xmlns:a16="http://schemas.microsoft.com/office/drawing/2014/main" val="1334558778"/>
                    </a:ext>
                  </a:extLst>
                </a:gridCol>
              </a:tblGrid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80496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Cmd 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Cinema Mode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23895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Trim Start at Play 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881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Split Clip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26767"/>
                  </a:ext>
                </a:extLst>
              </a:tr>
              <a:tr h="364689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Trim End at Play 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07525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Fill Zoom in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6813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Marker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55042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Marker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75961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Space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/Pause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06320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Shift Back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Ripple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69853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Cmd +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79368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Cmd +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67104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Cmd + Shift +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Clip Forward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15429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Cmd + Shift + 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Clip Backward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52045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Backward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962003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 Forward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87556"/>
                  </a:ext>
                </a:extLst>
              </a:tr>
              <a:tr h="366572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56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17C01D-EE26-4C21-158B-F73EF3805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85787"/>
              </p:ext>
            </p:extLst>
          </p:nvPr>
        </p:nvGraphicFramePr>
        <p:xfrm>
          <a:off x="6470469" y="416531"/>
          <a:ext cx="5646212" cy="6365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167">
                  <a:extLst>
                    <a:ext uri="{9D8B030D-6E8A-4147-A177-3AD203B41FA5}">
                      <a16:colId xmlns:a16="http://schemas.microsoft.com/office/drawing/2014/main" val="1154084783"/>
                    </a:ext>
                  </a:extLst>
                </a:gridCol>
                <a:gridCol w="3593045">
                  <a:extLst>
                    <a:ext uri="{9D8B030D-6E8A-4147-A177-3AD203B41FA5}">
                      <a16:colId xmlns:a16="http://schemas.microsoft.com/office/drawing/2014/main" val="1334558778"/>
                    </a:ext>
                  </a:extLst>
                </a:gridCol>
              </a:tblGrid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Shortcut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80496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Shift +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Forward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23895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Shift +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Backward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8819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Shift +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26767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Shift +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Inspecter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68130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Alt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Clip in Media Pool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550420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Clip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75961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Clip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06320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Cmd +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Retime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969853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Alt + Mouse Scroll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in Timelines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793689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Shift + Scroll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Audio Waveform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67104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515429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52045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962003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87556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 First Frame while Watching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256031"/>
                  </a:ext>
                </a:extLst>
              </a:tr>
              <a:tr h="513521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 To Last Frame while Watching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107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37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B8B40-24A0-3533-55DA-E62DC958E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7A153A-678C-5967-E0C7-E54F7DB2C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90ABEBD5-ABBD-4349-8903-D93EF8E7095A}"/>
              </a:ext>
            </a:extLst>
          </p:cNvPr>
          <p:cNvSpPr/>
          <p:nvPr/>
        </p:nvSpPr>
        <p:spPr>
          <a:xfrm>
            <a:off x="826795" y="1158239"/>
            <a:ext cx="1402081" cy="1132115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790237FD-0FC8-7D6D-32D9-4D6A62DA9610}"/>
              </a:ext>
            </a:extLst>
          </p:cNvPr>
          <p:cNvSpPr/>
          <p:nvPr/>
        </p:nvSpPr>
        <p:spPr>
          <a:xfrm>
            <a:off x="3226006" y="1158239"/>
            <a:ext cx="1402081" cy="1132115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8C2571B5-42CA-8B26-4461-06BE84F59A87}"/>
              </a:ext>
            </a:extLst>
          </p:cNvPr>
          <p:cNvSpPr/>
          <p:nvPr/>
        </p:nvSpPr>
        <p:spPr>
          <a:xfrm>
            <a:off x="5699241" y="1166946"/>
            <a:ext cx="1402081" cy="1132115"/>
          </a:xfrm>
          <a:prstGeom prst="triangl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82FC8-3BBD-954A-51CA-325DB70F20D8}"/>
              </a:ext>
            </a:extLst>
          </p:cNvPr>
          <p:cNvSpPr txBox="1"/>
          <p:nvPr/>
        </p:nvSpPr>
        <p:spPr>
          <a:xfrm>
            <a:off x="3287485" y="2377441"/>
            <a:ext cx="1323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Foreground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19456-9CE1-DCC8-335E-69A67896D65A}"/>
              </a:ext>
            </a:extLst>
          </p:cNvPr>
          <p:cNvSpPr txBox="1"/>
          <p:nvPr/>
        </p:nvSpPr>
        <p:spPr>
          <a:xfrm>
            <a:off x="731520" y="2377441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73D35-26CB-0FF9-C340-BB15C70FFE5B}"/>
              </a:ext>
            </a:extLst>
          </p:cNvPr>
          <p:cNvSpPr txBox="1"/>
          <p:nvPr/>
        </p:nvSpPr>
        <p:spPr>
          <a:xfrm>
            <a:off x="5699241" y="237230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75DDB-4146-36EC-2751-891CDF729FA9}"/>
              </a:ext>
            </a:extLst>
          </p:cNvPr>
          <p:cNvSpPr txBox="1"/>
          <p:nvPr/>
        </p:nvSpPr>
        <p:spPr>
          <a:xfrm>
            <a:off x="2107538" y="330925"/>
            <a:ext cx="274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Inputs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39374D-EF0B-523C-991F-3974919041C2}"/>
              </a:ext>
            </a:extLst>
          </p:cNvPr>
          <p:cNvSpPr/>
          <p:nvPr/>
        </p:nvSpPr>
        <p:spPr>
          <a:xfrm>
            <a:off x="10119360" y="1271450"/>
            <a:ext cx="1341120" cy="12192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5B62B-9A87-0290-0EC8-CAB604EDAD98}"/>
              </a:ext>
            </a:extLst>
          </p:cNvPr>
          <p:cNvSpPr txBox="1"/>
          <p:nvPr/>
        </p:nvSpPr>
        <p:spPr>
          <a:xfrm>
            <a:off x="9240378" y="446032"/>
            <a:ext cx="274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84418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6C7E8-2098-3136-49A0-2E7A74F4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44C2B8-AA77-B6D7-DCC8-B4513FD57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6A35D-4C4B-BA14-41D7-8F41ECEE534F}"/>
              </a:ext>
            </a:extLst>
          </p:cNvPr>
          <p:cNvSpPr txBox="1"/>
          <p:nvPr/>
        </p:nvSpPr>
        <p:spPr>
          <a:xfrm>
            <a:off x="4075612" y="409303"/>
            <a:ext cx="30845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Polygon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E33C9-925C-9188-3BEF-52C93607B082}"/>
              </a:ext>
            </a:extLst>
          </p:cNvPr>
          <p:cNvSpPr txBox="1"/>
          <p:nvPr/>
        </p:nvSpPr>
        <p:spPr>
          <a:xfrm>
            <a:off x="1280159" y="1346367"/>
            <a:ext cx="9187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When you are in Double Poly:</a:t>
            </a:r>
          </a:p>
          <a:p>
            <a:r>
              <a:rPr lang="en-US" dirty="0">
                <a:solidFill>
                  <a:schemeClr val="bg1"/>
                </a:solidFill>
              </a:rPr>
              <a:t>Press Tab to Switch between Edge Grabbing and Edge Smoothing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E7A36-2BD4-422D-531A-1A2A2135C6F7}"/>
              </a:ext>
            </a:extLst>
          </p:cNvPr>
          <p:cNvSpPr txBox="1"/>
          <p:nvPr/>
        </p:nvSpPr>
        <p:spPr>
          <a:xfrm>
            <a:off x="3740173" y="2559223"/>
            <a:ext cx="4267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Multi Merge Node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C53471-62BE-5092-CAA3-FC28A7F2F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51817"/>
              </p:ext>
            </p:extLst>
          </p:nvPr>
        </p:nvGraphicFramePr>
        <p:xfrm>
          <a:off x="677090" y="3833634"/>
          <a:ext cx="10837820" cy="186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910">
                  <a:extLst>
                    <a:ext uri="{9D8B030D-6E8A-4147-A177-3AD203B41FA5}">
                      <a16:colId xmlns:a16="http://schemas.microsoft.com/office/drawing/2014/main" val="1154084783"/>
                    </a:ext>
                  </a:extLst>
                </a:gridCol>
                <a:gridCol w="5418910">
                  <a:extLst>
                    <a:ext uri="{9D8B030D-6E8A-4147-A177-3AD203B41FA5}">
                      <a16:colId xmlns:a16="http://schemas.microsoft.com/office/drawing/2014/main" val="1334558778"/>
                    </a:ext>
                  </a:extLst>
                </a:gridCol>
              </a:tblGrid>
              <a:tr h="372627">
                <a:tc>
                  <a:txBody>
                    <a:bodyPr/>
                    <a:lstStyle/>
                    <a:p>
                      <a:r>
                        <a:rPr lang="en-US" dirty="0"/>
                        <a:t>Shortcuts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80496"/>
                  </a:ext>
                </a:extLst>
              </a:tr>
              <a:tr h="372627">
                <a:tc>
                  <a:txBody>
                    <a:bodyPr/>
                    <a:lstStyle/>
                    <a:p>
                      <a:r>
                        <a:rPr lang="en-US" dirty="0"/>
                        <a:t>Hold Space &amp; Click and Drag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Release Nodes From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23895"/>
                  </a:ext>
                </a:extLst>
              </a:tr>
              <a:tr h="372627">
                <a:tc>
                  <a:txBody>
                    <a:bodyPr/>
                    <a:lstStyle/>
                    <a:p>
                      <a:r>
                        <a:rPr lang="en-US" dirty="0"/>
                        <a:t>Shift +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Open Select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8819"/>
                  </a:ext>
                </a:extLst>
              </a:tr>
              <a:tr h="372627">
                <a:tc>
                  <a:txBody>
                    <a:bodyPr/>
                    <a:lstStyle/>
                    <a:p>
                      <a:r>
                        <a:rPr lang="en-US" dirty="0"/>
                        <a:t>Rename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26767"/>
                  </a:ext>
                </a:extLst>
              </a:tr>
              <a:tr h="372627">
                <a:tc>
                  <a:txBody>
                    <a:bodyPr/>
                    <a:lstStyle/>
                    <a:p>
                      <a:r>
                        <a:rPr lang="en-US" dirty="0"/>
                        <a:t>Ctrl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Nodes Input (Ex. BG to FG)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07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85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B0AE30-6344-2A58-798E-400AA3499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C983B2-0233-8300-7DC4-C7B69DC3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B68E4-9BE0-9A05-E720-7AA33CC15CCA}"/>
              </a:ext>
            </a:extLst>
          </p:cNvPr>
          <p:cNvSpPr txBox="1"/>
          <p:nvPr/>
        </p:nvSpPr>
        <p:spPr>
          <a:xfrm>
            <a:off x="3141908" y="294055"/>
            <a:ext cx="6463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Edit Shortcuts (Transition)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5B2A01-F3B4-9727-9E2E-8D3141073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31396"/>
              </p:ext>
            </p:extLst>
          </p:nvPr>
        </p:nvGraphicFramePr>
        <p:xfrm>
          <a:off x="861204" y="1234441"/>
          <a:ext cx="11025054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2527">
                  <a:extLst>
                    <a:ext uri="{9D8B030D-6E8A-4147-A177-3AD203B41FA5}">
                      <a16:colId xmlns:a16="http://schemas.microsoft.com/office/drawing/2014/main" val="1154084783"/>
                    </a:ext>
                  </a:extLst>
                </a:gridCol>
                <a:gridCol w="5512527">
                  <a:extLst>
                    <a:ext uri="{9D8B030D-6E8A-4147-A177-3AD203B41FA5}">
                      <a16:colId xmlns:a16="http://schemas.microsoft.com/office/drawing/2014/main" val="1334558778"/>
                    </a:ext>
                  </a:extLst>
                </a:gridCol>
              </a:tblGrid>
              <a:tr h="254063">
                <a:tc>
                  <a:txBody>
                    <a:bodyPr/>
                    <a:lstStyle/>
                    <a:p>
                      <a:r>
                        <a:rPr lang="en-US" dirty="0"/>
                        <a:t>Shortcuts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80496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r>
                        <a:rPr lang="en-US" dirty="0"/>
                        <a:t>Shift + [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Entering Manual Time +03:00 Will Trim 3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68130"/>
                  </a:ext>
                </a:extLst>
              </a:tr>
              <a:tr h="1451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Shift +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Entering Manual Time -03:00 Will Trim 3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09100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r>
                        <a:rPr lang="en-US" dirty="0"/>
                        <a:t>Opt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Apply Video Default Transition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777967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Shift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Apply Audio Default Transition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483375"/>
                  </a:ext>
                </a:extLst>
              </a:tr>
              <a:tr h="254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Cmd +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 Apply Audio &amp; Video Both Default Transition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5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75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96898B-597B-6035-8DD9-664C56BC1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34D8F38-A33F-B22A-6387-15C489C71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4CE6D6-B869-50E1-0B9D-3E92BC4DFC33}"/>
              </a:ext>
            </a:extLst>
          </p:cNvPr>
          <p:cNvSpPr txBox="1"/>
          <p:nvPr/>
        </p:nvSpPr>
        <p:spPr>
          <a:xfrm>
            <a:off x="1053737" y="299552"/>
            <a:ext cx="972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Shortcuts Creative Videos Tips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0719C4-1452-5B54-FE19-7AE52A7DB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028763"/>
              </p:ext>
            </p:extLst>
          </p:nvPr>
        </p:nvGraphicFramePr>
        <p:xfrm>
          <a:off x="661851" y="1071153"/>
          <a:ext cx="10607040" cy="328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3520">
                  <a:extLst>
                    <a:ext uri="{9D8B030D-6E8A-4147-A177-3AD203B41FA5}">
                      <a16:colId xmlns:a16="http://schemas.microsoft.com/office/drawing/2014/main" val="1154084783"/>
                    </a:ext>
                  </a:extLst>
                </a:gridCol>
                <a:gridCol w="5303520">
                  <a:extLst>
                    <a:ext uri="{9D8B030D-6E8A-4147-A177-3AD203B41FA5}">
                      <a16:colId xmlns:a16="http://schemas.microsoft.com/office/drawing/2014/main" val="1334558778"/>
                    </a:ext>
                  </a:extLst>
                </a:gridCol>
              </a:tblGrid>
              <a:tr h="529772">
                <a:tc>
                  <a:txBody>
                    <a:bodyPr/>
                    <a:lstStyle/>
                    <a:p>
                      <a:r>
                        <a:rPr lang="en-US" dirty="0"/>
                        <a:t>Shortcuts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680496"/>
                  </a:ext>
                </a:extLst>
              </a:tr>
              <a:tr h="529772"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Select Clip From Beginning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23895"/>
                  </a:ext>
                </a:extLst>
              </a:tr>
              <a:tr h="529772">
                <a:tc>
                  <a:txBody>
                    <a:bodyPr/>
                    <a:lstStyle/>
                    <a:p>
                      <a:r>
                        <a:rPr lang="en-US" dirty="0"/>
                        <a:t>Cmd +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Edit (Dual rolling Trim)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148819"/>
                  </a:ext>
                </a:extLst>
              </a:tr>
              <a:tr h="529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Cmd + J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26767"/>
                  </a:ext>
                </a:extLst>
              </a:tr>
              <a:tr h="529772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Stop </a:t>
                      </a:r>
                      <a:r>
                        <a:rPr lang="en-US" dirty="0" err="1"/>
                        <a:t>Triming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07525"/>
                  </a:ext>
                </a:extLst>
              </a:tr>
              <a:tr h="5297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26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88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B413C-1C59-40CC-D486-75C3E8FC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558573D-4122-BC38-85E6-BF90579C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5B805-7C32-C71C-DE4C-40B6D4605CD9}"/>
              </a:ext>
            </a:extLst>
          </p:cNvPr>
          <p:cNvSpPr txBox="1"/>
          <p:nvPr/>
        </p:nvSpPr>
        <p:spPr>
          <a:xfrm>
            <a:off x="1140015" y="88960"/>
            <a:ext cx="972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Color Tab : Color Wheel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D528E-EFB7-66BB-0AFF-0303D3353D75}"/>
              </a:ext>
            </a:extLst>
          </p:cNvPr>
          <p:cNvSpPr txBox="1"/>
          <p:nvPr/>
        </p:nvSpPr>
        <p:spPr>
          <a:xfrm>
            <a:off x="11755764" y="716221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409B4-3277-0952-BB68-9C5199C7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2" y="2052417"/>
            <a:ext cx="7772400" cy="363928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88DE70-B381-F2DE-F86F-C3138EDD8465}"/>
              </a:ext>
            </a:extLst>
          </p:cNvPr>
          <p:cNvCxnSpPr/>
          <p:nvPr/>
        </p:nvCxnSpPr>
        <p:spPr>
          <a:xfrm flipH="1">
            <a:off x="1630837" y="3318235"/>
            <a:ext cx="13197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4E6DD4-3D48-A842-30A0-99C3F9F770D2}"/>
              </a:ext>
            </a:extLst>
          </p:cNvPr>
          <p:cNvSpPr txBox="1"/>
          <p:nvPr/>
        </p:nvSpPr>
        <p:spPr>
          <a:xfrm>
            <a:off x="780921" y="3133569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Shadow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1DD183-EDEC-9212-F95C-ADB2DE931ADC}"/>
              </a:ext>
            </a:extLst>
          </p:cNvPr>
          <p:cNvCxnSpPr>
            <a:cxnSpLocks/>
          </p:cNvCxnSpPr>
          <p:nvPr/>
        </p:nvCxnSpPr>
        <p:spPr>
          <a:xfrm flipH="1" flipV="1">
            <a:off x="4001724" y="1168217"/>
            <a:ext cx="985056" cy="2057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EE8F9C-0E68-8928-74C3-6959F18F1653}"/>
              </a:ext>
            </a:extLst>
          </p:cNvPr>
          <p:cNvSpPr txBox="1"/>
          <p:nvPr/>
        </p:nvSpPr>
        <p:spPr>
          <a:xfrm>
            <a:off x="3010476" y="1019584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Tone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764F6D-8DEE-7E8F-DBB2-C8A151700CD2}"/>
              </a:ext>
            </a:extLst>
          </p:cNvPr>
          <p:cNvCxnSpPr>
            <a:cxnSpLocks/>
          </p:cNvCxnSpPr>
          <p:nvPr/>
        </p:nvCxnSpPr>
        <p:spPr>
          <a:xfrm flipV="1">
            <a:off x="6870952" y="1243122"/>
            <a:ext cx="906162" cy="1982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1E9217-BF9C-7774-DE70-C4F1A19EA9FA}"/>
              </a:ext>
            </a:extLst>
          </p:cNvPr>
          <p:cNvSpPr txBox="1"/>
          <p:nvPr/>
        </p:nvSpPr>
        <p:spPr>
          <a:xfrm>
            <a:off x="7725313" y="1065750"/>
            <a:ext cx="122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Highlights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3FB862-5F3D-BAB6-780B-1C10D4AB8FA2}"/>
              </a:ext>
            </a:extLst>
          </p:cNvPr>
          <p:cNvCxnSpPr>
            <a:cxnSpLocks/>
          </p:cNvCxnSpPr>
          <p:nvPr/>
        </p:nvCxnSpPr>
        <p:spPr>
          <a:xfrm flipV="1">
            <a:off x="8879180" y="1435082"/>
            <a:ext cx="1460330" cy="1790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69BF31-4E98-8E21-5879-5E199CD8C586}"/>
              </a:ext>
            </a:extLst>
          </p:cNvPr>
          <p:cNvSpPr txBox="1"/>
          <p:nvPr/>
        </p:nvSpPr>
        <p:spPr>
          <a:xfrm>
            <a:off x="10248245" y="1250416"/>
            <a:ext cx="8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Overall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546B05-F09A-0BAB-29CD-388E1078B7E9}"/>
              </a:ext>
            </a:extLst>
          </p:cNvPr>
          <p:cNvCxnSpPr>
            <a:cxnSpLocks/>
          </p:cNvCxnSpPr>
          <p:nvPr/>
        </p:nvCxnSpPr>
        <p:spPr>
          <a:xfrm flipH="1">
            <a:off x="1362656" y="5062888"/>
            <a:ext cx="1146782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2B9921-ED2E-F0EF-65D3-279B495F856F}"/>
              </a:ext>
            </a:extLst>
          </p:cNvPr>
          <p:cNvSpPr txBox="1"/>
          <p:nvPr/>
        </p:nvSpPr>
        <p:spPr>
          <a:xfrm>
            <a:off x="206589" y="506288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Brightness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094C72-FD4C-A017-10AC-F1C2AF18CAB7}"/>
              </a:ext>
            </a:extLst>
          </p:cNvPr>
          <p:cNvCxnSpPr>
            <a:cxnSpLocks/>
          </p:cNvCxnSpPr>
          <p:nvPr/>
        </p:nvCxnSpPr>
        <p:spPr>
          <a:xfrm flipH="1">
            <a:off x="7777114" y="5599370"/>
            <a:ext cx="1021574" cy="709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ECEFE52-250F-B45F-C1AA-AEAFB08DFE9E}"/>
              </a:ext>
            </a:extLst>
          </p:cNvPr>
          <p:cNvSpPr txBox="1"/>
          <p:nvPr/>
        </p:nvSpPr>
        <p:spPr>
          <a:xfrm>
            <a:off x="6996964" y="6184783"/>
            <a:ext cx="156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Luminous Mix</a:t>
            </a:r>
          </a:p>
        </p:txBody>
      </p:sp>
    </p:spTree>
    <p:extLst>
      <p:ext uri="{BB962C8B-B14F-4D97-AF65-F5344CB8AC3E}">
        <p14:creationId xmlns:p14="http://schemas.microsoft.com/office/powerpoint/2010/main" val="242788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26225E-1BFF-CEF3-C104-22462D7CE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3407102-AFBC-A374-4A12-DDD7FB69C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4A8AB-02DD-15F0-3409-0020D3A9B3A8}"/>
              </a:ext>
            </a:extLst>
          </p:cNvPr>
          <p:cNvSpPr txBox="1"/>
          <p:nvPr/>
        </p:nvSpPr>
        <p:spPr>
          <a:xfrm>
            <a:off x="1036320" y="7294"/>
            <a:ext cx="972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Color Tab : Custom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7A2C1-36E6-B0C6-330E-244A38AD7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59" y="653625"/>
            <a:ext cx="8806173" cy="5500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3F7FE9-F62A-F7C5-640D-CCDAC396345B}"/>
              </a:ext>
            </a:extLst>
          </p:cNvPr>
          <p:cNvSpPr txBox="1"/>
          <p:nvPr/>
        </p:nvSpPr>
        <p:spPr>
          <a:xfrm>
            <a:off x="4699903" y="6128861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Tone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330B8-0019-3F5B-B7B7-138253613DD7}"/>
              </a:ext>
            </a:extLst>
          </p:cNvPr>
          <p:cNvSpPr txBox="1"/>
          <p:nvPr/>
        </p:nvSpPr>
        <p:spPr>
          <a:xfrm>
            <a:off x="8674197" y="6128861"/>
            <a:ext cx="122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Highlights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02C84-B97E-348D-60EE-BA7ECF2B5C61}"/>
              </a:ext>
            </a:extLst>
          </p:cNvPr>
          <p:cNvSpPr txBox="1"/>
          <p:nvPr/>
        </p:nvSpPr>
        <p:spPr>
          <a:xfrm>
            <a:off x="722075" y="6128861"/>
            <a:ext cx="106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Shadow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B18A2-E9C9-4771-E591-C963EEB133E1}"/>
              </a:ext>
            </a:extLst>
          </p:cNvPr>
          <p:cNvSpPr txBox="1"/>
          <p:nvPr/>
        </p:nvSpPr>
        <p:spPr>
          <a:xfrm>
            <a:off x="319278" y="334573"/>
            <a:ext cx="122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Highlights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34341-5B21-AEB2-903E-230DD3E8EE4F}"/>
              </a:ext>
            </a:extLst>
          </p:cNvPr>
          <p:cNvSpPr txBox="1"/>
          <p:nvPr/>
        </p:nvSpPr>
        <p:spPr>
          <a:xfrm>
            <a:off x="-29164" y="2680222"/>
            <a:ext cx="106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 Tone</a:t>
            </a:r>
          </a:p>
        </p:txBody>
      </p:sp>
    </p:spTree>
    <p:extLst>
      <p:ext uri="{BB962C8B-B14F-4D97-AF65-F5344CB8AC3E}">
        <p14:creationId xmlns:p14="http://schemas.microsoft.com/office/powerpoint/2010/main" val="362992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846EA5-972A-E243-C27B-87DE6D9D4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9B901D4-408B-A64E-F026-359679DA3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5FD91A-029E-80F5-7485-0CF4B0A91F43}"/>
              </a:ext>
            </a:extLst>
          </p:cNvPr>
          <p:cNvSpPr txBox="1"/>
          <p:nvPr/>
        </p:nvSpPr>
        <p:spPr>
          <a:xfrm>
            <a:off x="807720" y="134294"/>
            <a:ext cx="972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Color Tab :Power Window or Masking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16B39-9C6F-C0AC-5B7B-EDAA3B62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07" y="1195403"/>
            <a:ext cx="7323808" cy="16797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EA5E4A-E290-8759-543A-53D31F481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906" y="3206408"/>
            <a:ext cx="7269761" cy="199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6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0F391-AA9D-4F13-5EF3-46841C8A0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BD64A18-ED00-856F-5300-2CC5F40E4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B60CE-BEAA-AE9E-B65C-B525D90BB491}"/>
              </a:ext>
            </a:extLst>
          </p:cNvPr>
          <p:cNvSpPr txBox="1"/>
          <p:nvPr/>
        </p:nvSpPr>
        <p:spPr>
          <a:xfrm>
            <a:off x="1036320" y="7294"/>
            <a:ext cx="972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Color Tab : Key Framing </a:t>
            </a: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451F7-E285-0099-C95B-7B411A48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970172"/>
            <a:ext cx="10719568" cy="905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66FF6-4658-4DBD-F8BB-842EB78D2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19" y="2480345"/>
            <a:ext cx="10805629" cy="101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43488A-6743-B55C-357C-0AC22A3A9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048AA3C-F80E-3491-34BB-EB76406D8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4A761-6B5C-95F6-3D3C-EA78C142C3F4}"/>
              </a:ext>
            </a:extLst>
          </p:cNvPr>
          <p:cNvSpPr txBox="1"/>
          <p:nvPr/>
        </p:nvSpPr>
        <p:spPr>
          <a:xfrm>
            <a:off x="1036320" y="7294"/>
            <a:ext cx="972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Color Tab : Versions </a:t>
            </a:r>
          </a:p>
        </p:txBody>
      </p:sp>
    </p:spTree>
    <p:extLst>
      <p:ext uri="{BB962C8B-B14F-4D97-AF65-F5344CB8AC3E}">
        <p14:creationId xmlns:p14="http://schemas.microsoft.com/office/powerpoint/2010/main" val="4051302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A68631-09EF-241B-E3EF-8106D94FB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102337D-F94B-C96D-ED39-195A663CD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26B2C-7675-7831-3F7E-A60BA0BBA464}"/>
              </a:ext>
            </a:extLst>
          </p:cNvPr>
          <p:cNvSpPr txBox="1"/>
          <p:nvPr/>
        </p:nvSpPr>
        <p:spPr>
          <a:xfrm>
            <a:off x="1036320" y="7294"/>
            <a:ext cx="972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Color Tab : Versions </a:t>
            </a:r>
          </a:p>
        </p:txBody>
      </p:sp>
    </p:spTree>
    <p:extLst>
      <p:ext uri="{BB962C8B-B14F-4D97-AF65-F5344CB8AC3E}">
        <p14:creationId xmlns:p14="http://schemas.microsoft.com/office/powerpoint/2010/main" val="159764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A90060-FD53-66B2-2827-1AE208885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33F6BFF-7CA6-27ED-CF08-4C5270FB5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76" y="583653"/>
            <a:ext cx="11244447" cy="569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1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E1D518-185C-3E65-BFA8-9D4F192E3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C3F43D2-8799-F653-E12E-A401D54B3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58D376-E919-C07F-EA2A-D8BAB31D4AD1}"/>
              </a:ext>
            </a:extLst>
          </p:cNvPr>
          <p:cNvSpPr txBox="1"/>
          <p:nvPr/>
        </p:nvSpPr>
        <p:spPr>
          <a:xfrm>
            <a:off x="1036320" y="7294"/>
            <a:ext cx="972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Color Tab : Versions </a:t>
            </a:r>
          </a:p>
        </p:txBody>
      </p:sp>
    </p:spTree>
    <p:extLst>
      <p:ext uri="{BB962C8B-B14F-4D97-AF65-F5344CB8AC3E}">
        <p14:creationId xmlns:p14="http://schemas.microsoft.com/office/powerpoint/2010/main" val="2004219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51E1D7-BCF6-758A-2482-176B2F153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BB11F6-066E-0FB6-5501-77499A479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F20F14-87DC-8386-5249-C871A0AAC2F5}"/>
              </a:ext>
            </a:extLst>
          </p:cNvPr>
          <p:cNvSpPr txBox="1"/>
          <p:nvPr/>
        </p:nvSpPr>
        <p:spPr>
          <a:xfrm>
            <a:off x="1036320" y="7294"/>
            <a:ext cx="9727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Color Tab : Versions </a:t>
            </a:r>
          </a:p>
        </p:txBody>
      </p:sp>
    </p:spTree>
    <p:extLst>
      <p:ext uri="{BB962C8B-B14F-4D97-AF65-F5344CB8AC3E}">
        <p14:creationId xmlns:p14="http://schemas.microsoft.com/office/powerpoint/2010/main" val="53523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CDDE42-507E-419D-E596-4DE0638D7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5C48759-CFD3-6C8B-ECB2-4944C03C9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0729A48-813E-5C68-4B28-84C360563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20" y="221380"/>
            <a:ext cx="10074499" cy="610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8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455AD7-A193-C280-00AF-89ED2EBCE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F72AE9-68B7-F2D2-2D36-D74B7D7D3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B787AEB-82DE-B12D-6E04-9059ABCB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26" y="507195"/>
            <a:ext cx="11236748" cy="58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9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941715-9874-A127-BB45-AF632043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5CC2D6C-56D6-88A6-C272-172437D2E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9B310D-0F57-9A0A-63A2-C402A81E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4" y="850687"/>
            <a:ext cx="11371730" cy="16685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36ED46-72DB-24C9-7A55-133ECCEDE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23" y="2648801"/>
            <a:ext cx="11371729" cy="13648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ACBA48-60C1-4C9D-8169-4C8C73BB4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22" y="4162882"/>
            <a:ext cx="11403641" cy="154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6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CACF2A-E0C8-B9EA-2B41-B333AE60B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AEDF8A2-4EB8-35CC-D325-F436D1064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C6499C-8FB9-EFA4-F10E-CF71DF98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64" b="-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0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347EA0-555C-C0F5-6F51-4608CAE56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A8CD17B-46DD-E362-C6B5-5237C04DE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diagram&#10;&#10;Description automatically generated">
            <a:extLst>
              <a:ext uri="{FF2B5EF4-FFF2-40B4-BE49-F238E27FC236}">
                <a16:creationId xmlns:a16="http://schemas.microsoft.com/office/drawing/2014/main" id="{0A1813B9-6104-15E9-DD27-63D63CF5E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36" y="849683"/>
            <a:ext cx="11643727" cy="43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F3F41B-D468-0CE1-CF3D-E8A1F230A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A25551F-F2EA-25B8-E0F2-3971274C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black background with white text&#10;&#10;Description automatically generated">
            <a:extLst>
              <a:ext uri="{FF2B5EF4-FFF2-40B4-BE49-F238E27FC236}">
                <a16:creationId xmlns:a16="http://schemas.microsoft.com/office/drawing/2014/main" id="{EDD8992A-0475-ADE1-2FAC-BF7410D50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68" y="346509"/>
            <a:ext cx="9875521" cy="555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1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956B97-6BD3-E1F6-6E9A-EF47E942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AE5CFCF-B516-FFB0-3805-60D7FDDC0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8F3810-0CC5-5EBA-5FDD-9F157661FEE6}"/>
              </a:ext>
            </a:extLst>
          </p:cNvPr>
          <p:cNvSpPr/>
          <p:nvPr/>
        </p:nvSpPr>
        <p:spPr>
          <a:xfrm>
            <a:off x="3681482" y="1972492"/>
            <a:ext cx="44000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Fusion Tab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7BAF6-2D67-28A8-F722-8524FC01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46" y="3683091"/>
            <a:ext cx="7772400" cy="14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367</Words>
  <Application>Microsoft Macintosh PowerPoint</Application>
  <PresentationFormat>Widescreen</PresentationFormat>
  <Paragraphs>132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Kumar Singh</dc:creator>
  <cp:lastModifiedBy>Praveen Kumar Singh</cp:lastModifiedBy>
  <cp:revision>111</cp:revision>
  <dcterms:created xsi:type="dcterms:W3CDTF">2024-11-27T19:05:32Z</dcterms:created>
  <dcterms:modified xsi:type="dcterms:W3CDTF">2024-12-10T10:13:52Z</dcterms:modified>
</cp:coreProperties>
</file>