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52"/>
  </p:normalViewPr>
  <p:slideViewPr>
    <p:cSldViewPr snapToGrid="0">
      <p:cViewPr varScale="1">
        <p:scale>
          <a:sx n="133" d="100"/>
          <a:sy n="133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B2C7-4A88-042A-0808-FFC13611E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BC6BE-635A-D564-6275-94030CA03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CEF9D-8787-9972-B015-6E3D6921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90E-74C7-1845-993F-5424142D85D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F2097-E327-CC53-0E4D-AD7D1373A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BBE94-D4F4-8FBA-E8F1-5B8E7479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8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925F-BB7C-534E-2472-EDAA6EAF3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5068E-0E5D-ADAA-C88E-748731CED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4F921-CC51-3EED-5222-7945E12F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90E-74C7-1845-993F-5424142D85D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4F75F-7FBA-FA6C-62C8-5DDB049B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7D249-01BD-0358-DF33-E726ACE8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9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B3E9BA-2C11-1B2F-E258-0544C6883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A3B88-E18C-19F7-B3BF-A4BC68AA0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B78BE-F8D9-3356-20A3-A58BA5C6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90E-74C7-1845-993F-5424142D85D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508F6-AB54-C9C4-7EF9-6C0DE086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1DFB-F4AD-D6F4-3792-B70FD35B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7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8644-F163-B4F2-9D70-90EC9056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59EC-1DD6-A6E9-DA4D-BA2592382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CEE0C-30DA-93EE-CBD9-EA3C9356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90E-74C7-1845-993F-5424142D85D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AA40D-1DBE-AE51-700F-493061D0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D0BCB-DF06-8D53-863E-4A605F7D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6690-0E97-AFA0-5134-4696B135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DE833-D049-B1B8-D98F-29960CC4A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C5F5B-7850-351F-7EC8-D8844445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90E-74C7-1845-993F-5424142D85D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C721D-FD43-6C0B-4F06-9F3C8DB4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8DF27-B8D3-E5C4-6E1A-A4686124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2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2E6B-6009-49D6-5238-95EF62E2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1A889-70E1-E258-01EC-CF5CFADB3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1204B-BED0-742E-8E3A-26D4084C8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9167D-363F-6891-43AD-2FEB1233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90E-74C7-1845-993F-5424142D85D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06594-8CB8-1DD2-5130-1551BCD3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DAB97-9819-6529-E67E-160933B9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9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C3C2-A47C-0DDA-E4ED-3963095D5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E12DA-7C20-F573-9D29-750766E51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E0EE7-EAE1-FF6A-8BFE-CB1E46F23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583BB-60BA-3CD6-8D6A-177BDE64E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D00B3-5B8D-C4A6-0D5C-A7B5A2BB7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8CB77-DF6D-0C0B-FFC0-E783DE27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90E-74C7-1845-993F-5424142D85D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AF652-5E01-A583-83EC-2ACEE853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0D5C5F-3FF9-DBEB-C63B-1D792D79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9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DDC7-4DC2-C156-3478-89757364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2EC7B-90FB-57DB-5098-24DED879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90E-74C7-1845-993F-5424142D85D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020FC-1116-C908-DCB2-BFC048E0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C0B9C-694E-A697-B5CF-BFE0E2BE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41B7E-F4A7-2566-AFC4-2CC615390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90E-74C7-1845-993F-5424142D85D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C74B3-EC15-E429-9E31-359E9263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E56DD-9718-A1E0-9610-0C9ACF77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2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45D0-FCDF-E76F-1A8C-AEF71645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303CF-B16D-038D-2AA9-756941B26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CCD57-275C-0DF5-1516-29B87C85B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74CDC-A9DE-7803-CE7A-2DDF8715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90E-74C7-1845-993F-5424142D85D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84BA7-AF90-B1CF-63F6-89E65E4B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1E72C-11A8-C57E-1550-1C25DA84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8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13C2-F56C-9C3A-FAEE-CC93F333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D088B-6146-F36B-C2C0-28642EBB2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E9A4B-B204-CA14-5580-20D88920E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09CF0-97A8-8BDE-A66B-3A613470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90E-74C7-1845-993F-5424142D85D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6FDD2-BA10-5AF1-D94E-6461C7C8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10820-C506-F48D-1CBA-210E6140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3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1729AE-2777-3C91-E46A-559714DE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60027-E343-6250-A90D-C4A2B94A7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86E7C-C7E7-72CD-F8A8-A9BEAA1A3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BF490E-74C7-1845-993F-5424142D85D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CF2F7-E4F8-5393-DC63-4A58219A3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7877A-7D2A-729D-D2B3-487C40BC8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5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A90060-FD53-66B2-2827-1AE208885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A33F6BFF-7CA6-27ED-CF08-4C5270FB5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76" y="583653"/>
            <a:ext cx="11244447" cy="569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17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A6C7E8-2098-3136-49A0-2E7A74F42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44C2B8-AA77-B6D7-DCC8-B4513FD57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5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8B413C-1C59-40CC-D486-75C3E8FC9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558573D-4122-BC38-85E6-BF90579C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8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26225E-1BFF-CEF3-C104-22462D7CE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3407102-AFBC-A374-4A12-DDD7FB69C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2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CACF2A-E0C8-B9EA-2B41-B333AE60B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AEDF8A2-4EB8-35CC-D325-F436D1064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C6499C-8FB9-EFA4-F10E-CF71DF9873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064" b="-1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0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347EA0-555C-C0F5-6F51-4608CAE56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A8CD17B-46DD-E362-C6B5-5237C04DE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diagram&#10;&#10;Description automatically generated">
            <a:extLst>
              <a:ext uri="{FF2B5EF4-FFF2-40B4-BE49-F238E27FC236}">
                <a16:creationId xmlns:a16="http://schemas.microsoft.com/office/drawing/2014/main" id="{0A1813B9-6104-15E9-DD27-63D63CF5E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36" y="849683"/>
            <a:ext cx="11643727" cy="433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455AD7-A193-C280-00AF-89ED2EBCE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0F72AE9-68B7-F2D2-2D36-D74B7D7D3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FB787AEB-82DE-B12D-6E04-9059ABCB6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26" y="507195"/>
            <a:ext cx="11236748" cy="584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9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F3F41B-D468-0CE1-CF3D-E8A1F230A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A25551F-F2EA-25B8-E0F2-3971274C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black background with white text&#10;&#10;Description automatically generated">
            <a:extLst>
              <a:ext uri="{FF2B5EF4-FFF2-40B4-BE49-F238E27FC236}">
                <a16:creationId xmlns:a16="http://schemas.microsoft.com/office/drawing/2014/main" id="{EDD8992A-0475-ADE1-2FAC-BF7410D50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68" y="346509"/>
            <a:ext cx="9875521" cy="555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1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CDDE42-507E-419D-E596-4DE0638D7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5C48759-CFD3-6C8B-ECB2-4944C03C9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30729A48-813E-5C68-4B28-84C360563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20" y="221380"/>
            <a:ext cx="10074499" cy="610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8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941715-9874-A127-BB45-AF6320436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5CC2D6C-56D6-88A6-C272-172437D2E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62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BB8B40-24A0-3533-55DA-E62DC958E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B7A153A-678C-5967-E0C7-E54F7DB2C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84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16184D-3402-3FC1-FC38-E2A6AE641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E337CE8-75B0-FCD0-2658-790D7B873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7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Praveen Kumar Singh</dc:creator>
  <cp:lastModifiedBy>Praveen Kumar Singh</cp:lastModifiedBy>
  <cp:revision>5</cp:revision>
  <dcterms:created xsi:type="dcterms:W3CDTF">2024-11-27T19:05:32Z</dcterms:created>
  <dcterms:modified xsi:type="dcterms:W3CDTF">2024-11-27T19:43:46Z</dcterms:modified>
</cp:coreProperties>
</file>