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B2C7-4A88-042A-0808-FFC13611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C6BE-635A-D564-6275-94030CA0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F9D-8787-9972-B015-6E3D692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2097-E327-CC53-0E4D-AD7D137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BE94-D4F4-8FBA-E8F1-5B8E747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25F-BB7C-534E-2472-EDAA6EA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068E-0E5D-ADAA-C88E-748731CE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F921-CC51-3EED-5222-7945E12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F75F-7FBA-FA6C-62C8-5DDB049B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D249-01BD-0358-DF33-E726ACE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3E9BA-2C11-1B2F-E258-0544C6883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A3B88-E18C-19F7-B3BF-A4BC68AA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78BE-F8D9-3356-20A3-A58BA5C6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08F6-AB54-C9C4-7EF9-6C0DE086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DFB-F4AD-D6F4-3792-B70FD35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8644-F163-B4F2-9D70-90EC9056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59EC-1DD6-A6E9-DA4D-BA259238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EE0C-30DA-93EE-CBD9-EA3C935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A40D-1DBE-AE51-700F-493061D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BCB-DF06-8D53-863E-4A605F7D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690-0E97-AFA0-5134-4696B13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E833-D049-B1B8-D98F-29960CC4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5F5B-7850-351F-7EC8-D8844445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21D-FD43-6C0B-4F06-9F3C8DB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DF27-B8D3-E5C4-6E1A-A468612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E6B-6009-49D6-5238-95EF62E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A889-70E1-E258-01EC-CF5CFADB3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204B-BED0-742E-8E3A-26D4084C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167D-363F-6891-43AD-2FEB1233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6594-8CB8-1DD2-5130-1551BCD3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AB97-9819-6529-E67E-160933B9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C3C2-A47C-0DDA-E4ED-3963095D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12DA-7C20-F573-9D29-750766E5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0EE7-EAE1-FF6A-8BFE-CB1E46F2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3BB-60BA-3CD6-8D6A-177BDE64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00B3-5B8D-C4A6-0D5C-A7B5A2BB7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CB77-DF6D-0C0B-FFC0-E783DE27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F652-5E01-A583-83EC-2ACEE85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D5C5F-3FF9-DBEB-C63B-1D792D79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DC7-4DC2-C156-3478-8975736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EC7B-90FB-57DB-5098-24DED87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20FC-1116-C908-DCB2-BFC048E0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0B9C-694E-A697-B5CF-BFE0E2B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41B7E-F4A7-2566-AFC4-2CC61539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C74B3-EC15-E429-9E31-359E9263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56DD-9718-A1E0-9610-0C9ACF7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45D0-FCDF-E76F-1A8C-AEF7164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3CF-B16D-038D-2AA9-756941B2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CD57-275C-0DF5-1516-29B87C85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74CDC-A9DE-7803-CE7A-2DDF8715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4BA7-AF90-B1CF-63F6-89E65E4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E72C-11A8-C57E-1550-1C25DA8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3C2-F56C-9C3A-FAEE-CC93F333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088B-6146-F36B-C2C0-28642EBB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9A4B-B204-CA14-5580-20D88920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9CF0-97A8-8BDE-A66B-3A61347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6FDD2-BA10-5AF1-D94E-6461C7C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0820-C506-F48D-1CBA-210E614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29AE-2777-3C91-E46A-559714DE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0027-E343-6250-A90D-C4A2B94A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6E7C-C7E7-72CD-F8A8-A9BEAA1A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F490E-74C7-1845-993F-5424142D85D8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F2F7-E4F8-5393-DC63-4A58219A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877A-7D2A-729D-D2B3-487C40BC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39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3DF-997F-84B7-24A6-8E90B7C22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0B43-51D3-8930-0A56-42FBAF93D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560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1FE8A-534B-CB04-6131-69768606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88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0060-FD53-66B2-2827-1AE20888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1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15767-4D08-BB91-FF52-FD67A35C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91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214A8-968F-2B71-4BAA-B0492F324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8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771E-EBAA-8C1B-EBF9-76E42C464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38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9843-CE96-BB9A-43B1-07440E9BE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721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4F6A7-C706-864A-533F-2CCB3735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8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C9F1D-A56C-3FB2-E309-295E70D8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62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896A9-BD9A-7CF7-C50C-C79A30DC8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60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Singh</dc:creator>
  <cp:lastModifiedBy>Praveen Kumar Singh</cp:lastModifiedBy>
  <cp:revision>1</cp:revision>
  <dcterms:created xsi:type="dcterms:W3CDTF">2024-11-27T19:05:32Z</dcterms:created>
  <dcterms:modified xsi:type="dcterms:W3CDTF">2024-11-27T19:06:52Z</dcterms:modified>
</cp:coreProperties>
</file>