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6" r:id="rId2"/>
    <p:sldId id="258" r:id="rId3"/>
    <p:sldId id="273" r:id="rId4"/>
    <p:sldId id="271" r:id="rId5"/>
    <p:sldId id="274" r:id="rId6"/>
    <p:sldId id="269" r:id="rId7"/>
    <p:sldId id="270" r:id="rId8"/>
    <p:sldId id="272" r:id="rId9"/>
    <p:sldId id="280" r:id="rId10"/>
    <p:sldId id="275" r:id="rId11"/>
    <p:sldId id="277" r:id="rId12"/>
    <p:sldId id="281" r:id="rId13"/>
    <p:sldId id="282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89"/>
  </p:normalViewPr>
  <p:slideViewPr>
    <p:cSldViewPr snapToGrid="0">
      <p:cViewPr varScale="1">
        <p:scale>
          <a:sx n="147" d="100"/>
          <a:sy n="147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F7F3D-DD09-BD40-9378-DB20F44946D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7DD4C-508A-EB4E-8A6E-C579754A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7DD4C-508A-EB4E-8A6E-C579754ABF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B2C7-4A88-042A-0808-FFC13611E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BC6BE-635A-D564-6275-94030CA0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EF9D-8787-9972-B015-6E3D6921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2097-E327-CC53-0E4D-AD7D1373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BE94-D4F4-8FBA-E8F1-5B8E747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925F-BB7C-534E-2472-EDAA6EAF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5068E-0E5D-ADAA-C88E-748731CE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F921-CC51-3EED-5222-7945E12F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F75F-7FBA-FA6C-62C8-5DDB049B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D249-01BD-0358-DF33-E726ACE8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9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3E9BA-2C11-1B2F-E258-0544C6883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A3B88-E18C-19F7-B3BF-A4BC68AA0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78BE-F8D9-3356-20A3-A58BA5C6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08F6-AB54-C9C4-7EF9-6C0DE086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DFB-F4AD-D6F4-3792-B70FD35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8644-F163-B4F2-9D70-90EC9056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59EC-1DD6-A6E9-DA4D-BA259238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EE0C-30DA-93EE-CBD9-EA3C935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A40D-1DBE-AE51-700F-493061D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0BCB-DF06-8D53-863E-4A605F7D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690-0E97-AFA0-5134-4696B13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E833-D049-B1B8-D98F-29960CC4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5F5B-7850-351F-7EC8-D8844445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721D-FD43-6C0B-4F06-9F3C8DB4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DF27-B8D3-E5C4-6E1A-A468612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E6B-6009-49D6-5238-95EF62E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A889-70E1-E258-01EC-CF5CFADB3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204B-BED0-742E-8E3A-26D4084C8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9167D-363F-6891-43AD-2FEB1233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6594-8CB8-1DD2-5130-1551BCD3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DAB97-9819-6529-E67E-160933B9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C3C2-A47C-0DDA-E4ED-3963095D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12DA-7C20-F573-9D29-750766E51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0EE7-EAE1-FF6A-8BFE-CB1E46F23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583BB-60BA-3CD6-8D6A-177BDE64E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D00B3-5B8D-C4A6-0D5C-A7B5A2BB7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8CB77-DF6D-0C0B-FFC0-E783DE27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AF652-5E01-A583-83EC-2ACEE85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D5C5F-3FF9-DBEB-C63B-1D792D79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DDC7-4DC2-C156-3478-89757364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EC7B-90FB-57DB-5098-24DED87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20FC-1116-C908-DCB2-BFC048E0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0B9C-694E-A697-B5CF-BFE0E2BE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41B7E-F4A7-2566-AFC4-2CC61539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C74B3-EC15-E429-9E31-359E9263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E56DD-9718-A1E0-9610-0C9ACF77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45D0-FCDF-E76F-1A8C-AEF71645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03CF-B16D-038D-2AA9-756941B2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CD57-275C-0DF5-1516-29B87C85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74CDC-A9DE-7803-CE7A-2DDF8715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4BA7-AF90-B1CF-63F6-89E65E4B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E72C-11A8-C57E-1550-1C25DA8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13C2-F56C-9C3A-FAEE-CC93F333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088B-6146-F36B-C2C0-28642EBB2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E9A4B-B204-CA14-5580-20D88920E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9CF0-97A8-8BDE-A66B-3A61347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6FDD2-BA10-5AF1-D94E-6461C7C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0820-C506-F48D-1CBA-210E6140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729AE-2777-3C91-E46A-559714DE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0027-E343-6250-A90D-C4A2B94A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6E7C-C7E7-72CD-F8A8-A9BEAA1A3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F490E-74C7-1845-993F-5424142D85D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F2F7-E4F8-5393-DC63-4A58219A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877A-7D2A-729D-D2B3-487C40BC8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6184D-3402-3FC1-FC38-E2A6AE641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E337CE8-75B0-FCD0-2658-790D7B873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D36D9-5242-D3BC-911B-71AAE432D7DF}"/>
              </a:ext>
            </a:extLst>
          </p:cNvPr>
          <p:cNvSpPr txBox="1"/>
          <p:nvPr/>
        </p:nvSpPr>
        <p:spPr>
          <a:xfrm>
            <a:off x="1592928" y="-88480"/>
            <a:ext cx="521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Other Shortcuts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A4A32-C54A-518C-D831-4577B969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20513"/>
              </p:ext>
            </p:extLst>
          </p:nvPr>
        </p:nvGraphicFramePr>
        <p:xfrm>
          <a:off x="200298" y="551300"/>
          <a:ext cx="6069873" cy="623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990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4228883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Cmd 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Cinema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23895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Trim Start at Play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881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Split 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6767"/>
                  </a:ext>
                </a:extLst>
              </a:tr>
              <a:tr h="364689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Trim End at Play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07525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Fill Zoom in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813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Marker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5042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Marker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75961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Space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/Pause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0632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Shift Back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Ripple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69853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Cmd 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9368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Cmd +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7104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Cmd + Shift +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Clip 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1542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Cmd + Shift + 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Clip Backward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52045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Backward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62003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87556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56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17C01D-EE26-4C21-158B-F73EF3805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85787"/>
              </p:ext>
            </p:extLst>
          </p:nvPr>
        </p:nvGraphicFramePr>
        <p:xfrm>
          <a:off x="6470469" y="416531"/>
          <a:ext cx="5646212" cy="6365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167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3593045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Shift +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23895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Shift +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Backward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8819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Shift +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6767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Shift +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Inspecter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8130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Alt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Clip in Media Pool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50420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75961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Clip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06320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Cmd +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Retime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69853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Alt + Mouse 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in Timelines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93689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Shift + 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Audio Waveform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7104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15429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52045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62003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87556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First Frame while Watching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56031"/>
                  </a:ext>
                </a:extLst>
              </a:tr>
              <a:tr h="51352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To Last Frame while Watching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0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7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B8B40-24A0-3533-55DA-E62DC958E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7A153A-678C-5967-E0C7-E54F7DB2C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90ABEBD5-ABBD-4349-8903-D93EF8E7095A}"/>
              </a:ext>
            </a:extLst>
          </p:cNvPr>
          <p:cNvSpPr/>
          <p:nvPr/>
        </p:nvSpPr>
        <p:spPr>
          <a:xfrm>
            <a:off x="826795" y="1158239"/>
            <a:ext cx="1402081" cy="11321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90237FD-0FC8-7D6D-32D9-4D6A62DA9610}"/>
              </a:ext>
            </a:extLst>
          </p:cNvPr>
          <p:cNvSpPr/>
          <p:nvPr/>
        </p:nvSpPr>
        <p:spPr>
          <a:xfrm>
            <a:off x="3226006" y="1158239"/>
            <a:ext cx="1402081" cy="113211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C2571B5-42CA-8B26-4461-06BE84F59A87}"/>
              </a:ext>
            </a:extLst>
          </p:cNvPr>
          <p:cNvSpPr/>
          <p:nvPr/>
        </p:nvSpPr>
        <p:spPr>
          <a:xfrm>
            <a:off x="5699241" y="1166946"/>
            <a:ext cx="1402081" cy="1132115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82FC8-3BBD-954A-51CA-325DB70F20D8}"/>
              </a:ext>
            </a:extLst>
          </p:cNvPr>
          <p:cNvSpPr txBox="1"/>
          <p:nvPr/>
        </p:nvSpPr>
        <p:spPr>
          <a:xfrm>
            <a:off x="3287485" y="2377441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9456-9CE1-DCC8-335E-69A67896D65A}"/>
              </a:ext>
            </a:extLst>
          </p:cNvPr>
          <p:cNvSpPr txBox="1"/>
          <p:nvPr/>
        </p:nvSpPr>
        <p:spPr>
          <a:xfrm>
            <a:off x="731520" y="2377441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73D35-26CB-0FF9-C340-BB15C70FFE5B}"/>
              </a:ext>
            </a:extLst>
          </p:cNvPr>
          <p:cNvSpPr txBox="1"/>
          <p:nvPr/>
        </p:nvSpPr>
        <p:spPr>
          <a:xfrm>
            <a:off x="5699241" y="237230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5DDB-4146-36EC-2751-891CDF729FA9}"/>
              </a:ext>
            </a:extLst>
          </p:cNvPr>
          <p:cNvSpPr txBox="1"/>
          <p:nvPr/>
        </p:nvSpPr>
        <p:spPr>
          <a:xfrm>
            <a:off x="2107538" y="330925"/>
            <a:ext cx="274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Inputs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9374D-EF0B-523C-991F-3974919041C2}"/>
              </a:ext>
            </a:extLst>
          </p:cNvPr>
          <p:cNvSpPr/>
          <p:nvPr/>
        </p:nvSpPr>
        <p:spPr>
          <a:xfrm>
            <a:off x="10119360" y="1271450"/>
            <a:ext cx="1341120" cy="121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5B62B-9A87-0290-0EC8-CAB604EDAD98}"/>
              </a:ext>
            </a:extLst>
          </p:cNvPr>
          <p:cNvSpPr txBox="1"/>
          <p:nvPr/>
        </p:nvSpPr>
        <p:spPr>
          <a:xfrm>
            <a:off x="9240378" y="446032"/>
            <a:ext cx="274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84418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6C7E8-2098-3136-49A0-2E7A74F4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44C2B8-AA77-B6D7-DCC8-B4513FD5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6A35D-4C4B-BA14-41D7-8F41ECEE534F}"/>
              </a:ext>
            </a:extLst>
          </p:cNvPr>
          <p:cNvSpPr txBox="1"/>
          <p:nvPr/>
        </p:nvSpPr>
        <p:spPr>
          <a:xfrm>
            <a:off x="4075612" y="409303"/>
            <a:ext cx="3084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Polygon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E33C9-925C-9188-3BEF-52C93607B082}"/>
              </a:ext>
            </a:extLst>
          </p:cNvPr>
          <p:cNvSpPr txBox="1"/>
          <p:nvPr/>
        </p:nvSpPr>
        <p:spPr>
          <a:xfrm>
            <a:off x="1280159" y="1346367"/>
            <a:ext cx="918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When you are in Double Poly:</a:t>
            </a:r>
          </a:p>
          <a:p>
            <a:r>
              <a:rPr lang="en-US" dirty="0">
                <a:solidFill>
                  <a:schemeClr val="bg1"/>
                </a:solidFill>
              </a:rPr>
              <a:t>Press Tab to Switch between Edge Grabbing and Edge Smoothing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E7A36-2BD4-422D-531A-1A2A2135C6F7}"/>
              </a:ext>
            </a:extLst>
          </p:cNvPr>
          <p:cNvSpPr txBox="1"/>
          <p:nvPr/>
        </p:nvSpPr>
        <p:spPr>
          <a:xfrm>
            <a:off x="3740173" y="2559223"/>
            <a:ext cx="4267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Multi Merge Node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C53471-62BE-5092-CAA3-FC28A7F2F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51817"/>
              </p:ext>
            </p:extLst>
          </p:nvPr>
        </p:nvGraphicFramePr>
        <p:xfrm>
          <a:off x="677090" y="3833634"/>
          <a:ext cx="10837820" cy="186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910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5418910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372627">
                <a:tc>
                  <a:txBody>
                    <a:bodyPr/>
                    <a:lstStyle/>
                    <a:p>
                      <a:r>
                        <a:rPr lang="en-US" dirty="0"/>
                        <a:t>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372627">
                <a:tc>
                  <a:txBody>
                    <a:bodyPr/>
                    <a:lstStyle/>
                    <a:p>
                      <a:r>
                        <a:rPr lang="en-US" dirty="0"/>
                        <a:t>Hold Space &amp; Click and Drag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Release Nodes From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23895"/>
                  </a:ext>
                </a:extLst>
              </a:tr>
              <a:tr h="372627">
                <a:tc>
                  <a:txBody>
                    <a:bodyPr/>
                    <a:lstStyle/>
                    <a:p>
                      <a:r>
                        <a:rPr lang="en-US" dirty="0"/>
                        <a:t>Shift +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Open Select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8819"/>
                  </a:ext>
                </a:extLst>
              </a:tr>
              <a:tr h="372627">
                <a:tc>
                  <a:txBody>
                    <a:bodyPr/>
                    <a:lstStyle/>
                    <a:p>
                      <a:r>
                        <a:rPr lang="en-US" dirty="0"/>
                        <a:t>Rename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6767"/>
                  </a:ext>
                </a:extLst>
              </a:tr>
              <a:tr h="372627">
                <a:tc>
                  <a:txBody>
                    <a:bodyPr/>
                    <a:lstStyle/>
                    <a:p>
                      <a:r>
                        <a:rPr lang="en-US" dirty="0"/>
                        <a:t>Ctrl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Nodes Input (Ex. BG to FG)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07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85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B0AE30-6344-2A58-798E-400AA3499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C983B2-0233-8300-7DC4-C7B69DC3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B68E4-9BE0-9A05-E720-7AA33CC15CCA}"/>
              </a:ext>
            </a:extLst>
          </p:cNvPr>
          <p:cNvSpPr txBox="1"/>
          <p:nvPr/>
        </p:nvSpPr>
        <p:spPr>
          <a:xfrm>
            <a:off x="3141908" y="294055"/>
            <a:ext cx="646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Edit Shortcuts (Transition)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5B2A01-F3B4-9727-9E2E-8D3141073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31396"/>
              </p:ext>
            </p:extLst>
          </p:nvPr>
        </p:nvGraphicFramePr>
        <p:xfrm>
          <a:off x="861204" y="1234441"/>
          <a:ext cx="1102505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527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5512527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254063">
                <a:tc>
                  <a:txBody>
                    <a:bodyPr/>
                    <a:lstStyle/>
                    <a:p>
                      <a:r>
                        <a:rPr lang="en-US" dirty="0"/>
                        <a:t>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r>
                        <a:rPr lang="en-US" dirty="0"/>
                        <a:t>Shift + 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Entering Manual Time +03:00 Will Trim 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8130"/>
                  </a:ext>
                </a:extLst>
              </a:tr>
              <a:tr h="1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+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Entering Manual Time -03:00 Will Trim 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09100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r>
                        <a:rPr lang="en-US" dirty="0"/>
                        <a:t>Opt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Apply Video Default Transition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77967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Apply Audio Default Transition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83375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Cmd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Apply Audio &amp; Video Both Default Transition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5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7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6898B-597B-6035-8DD9-664C56BC1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34D8F38-A33F-B22A-6387-15C489C71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CE6D6-B869-50E1-0B9D-3E92BC4DFC33}"/>
              </a:ext>
            </a:extLst>
          </p:cNvPr>
          <p:cNvSpPr txBox="1"/>
          <p:nvPr/>
        </p:nvSpPr>
        <p:spPr>
          <a:xfrm>
            <a:off x="1053737" y="299552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Shortcuts Creative Videos Tips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0719C4-1452-5B54-FE19-7AE52A7DB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28763"/>
              </p:ext>
            </p:extLst>
          </p:nvPr>
        </p:nvGraphicFramePr>
        <p:xfrm>
          <a:off x="661851" y="1071153"/>
          <a:ext cx="10607040" cy="328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520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529772">
                <a:tc>
                  <a:txBody>
                    <a:bodyPr/>
                    <a:lstStyle/>
                    <a:p>
                      <a:r>
                        <a:rPr lang="en-US" dirty="0"/>
                        <a:t>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Select Clip From Beginning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23895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r>
                        <a:rPr lang="en-US" dirty="0"/>
                        <a:t>Cmd +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Edit (Dual rolling Trim)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8819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Cmd + J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6767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Stop </a:t>
                      </a:r>
                      <a:r>
                        <a:rPr lang="en-US" dirty="0" err="1"/>
                        <a:t>Triming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07525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8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B413C-1C59-40CC-D486-75C3E8FC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558573D-4122-BC38-85E6-BF90579C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5B805-7C32-C71C-DE4C-40B6D4605CD9}"/>
              </a:ext>
            </a:extLst>
          </p:cNvPr>
          <p:cNvSpPr txBox="1"/>
          <p:nvPr/>
        </p:nvSpPr>
        <p:spPr>
          <a:xfrm>
            <a:off x="1036320" y="0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Add &amp; Animate Text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522E78-9008-3706-97BE-E3E422FB8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10678"/>
              </p:ext>
            </p:extLst>
          </p:nvPr>
        </p:nvGraphicFramePr>
        <p:xfrm>
          <a:off x="583473" y="646331"/>
          <a:ext cx="110250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527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5512527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254063">
                <a:tc>
                  <a:txBody>
                    <a:bodyPr/>
                    <a:lstStyle/>
                    <a:p>
                      <a:r>
                        <a:rPr lang="en-US" dirty="0"/>
                        <a:t>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8130"/>
                  </a:ext>
                </a:extLst>
              </a:tr>
              <a:tr h="1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09100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77967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83375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5280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D528E-EFB7-66BB-0AFF-0303D3353D75}"/>
              </a:ext>
            </a:extLst>
          </p:cNvPr>
          <p:cNvSpPr txBox="1"/>
          <p:nvPr/>
        </p:nvSpPr>
        <p:spPr>
          <a:xfrm>
            <a:off x="11652069" y="6426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8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6225E-1BFF-CEF3-C104-22462D7CE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407102-AFBC-A374-4A12-DDD7FB69C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90060-FD53-66B2-2827-1AE20888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33F6BFF-7CA6-27ED-CF08-4C5270FB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76" y="583653"/>
            <a:ext cx="11244447" cy="56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1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DDE42-507E-419D-E596-4DE0638D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5C48759-CFD3-6C8B-ECB2-4944C03C9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0729A48-813E-5C68-4B28-84C36056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20" y="221380"/>
            <a:ext cx="10074499" cy="61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8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55AD7-A193-C280-00AF-89ED2EBCE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F72AE9-68B7-F2D2-2D36-D74B7D7D3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B787AEB-82DE-B12D-6E04-9059ABCB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6" y="507195"/>
            <a:ext cx="11236748" cy="58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941715-9874-A127-BB45-AF632043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5CC2D6C-56D6-88A6-C272-172437D2E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B310D-0F57-9A0A-63A2-C402A81E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4" y="850687"/>
            <a:ext cx="11371730" cy="1668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36ED46-72DB-24C9-7A55-133ECCED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23" y="2648801"/>
            <a:ext cx="11371729" cy="1364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ACBA48-60C1-4C9D-8169-4C8C73BB4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22" y="4162882"/>
            <a:ext cx="11403641" cy="15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6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ACF2A-E0C8-B9EA-2B41-B333AE60B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AEDF8A2-4EB8-35CC-D325-F436D1064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C6499C-8FB9-EFA4-F10E-CF71DF98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64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347EA0-555C-C0F5-6F51-4608CAE5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8CD17B-46DD-E362-C6B5-5237C04D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0A1813B9-6104-15E9-DD27-63D63CF5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6" y="849683"/>
            <a:ext cx="11643727" cy="43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3F41B-D468-0CE1-CF3D-E8A1F230A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A25551F-F2EA-25B8-E0F2-3971274C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EDD8992A-0475-ADE1-2FAC-BF7410D5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8" y="346509"/>
            <a:ext cx="9875521" cy="5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1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56B97-6BD3-E1F6-6E9A-EF47E942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E5CFCF-B516-FFB0-3805-60D7FDDC0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F3810-0CC5-5EBA-5FDD-9F157661FEE6}"/>
              </a:ext>
            </a:extLst>
          </p:cNvPr>
          <p:cNvSpPr/>
          <p:nvPr/>
        </p:nvSpPr>
        <p:spPr>
          <a:xfrm>
            <a:off x="3681482" y="1972492"/>
            <a:ext cx="44000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Fusion Tab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7BAF6-2D67-28A8-F722-8524FC01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46" y="3683091"/>
            <a:ext cx="7772400" cy="14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320</Words>
  <Application>Microsoft Macintosh PowerPoint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Kumar Singh</dc:creator>
  <cp:lastModifiedBy>Praveen Kumar Singh</cp:lastModifiedBy>
  <cp:revision>79</cp:revision>
  <dcterms:created xsi:type="dcterms:W3CDTF">2024-11-27T19:05:32Z</dcterms:created>
  <dcterms:modified xsi:type="dcterms:W3CDTF">2024-12-04T15:46:47Z</dcterms:modified>
</cp:coreProperties>
</file>