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C9B0-B377-A232-F969-798E6BC2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C045-0085-A7F0-3BAA-5D85487D9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691B-7BE0-49E1-A04B-9CF4AD8F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DF9-40AD-ABFF-7F5D-3349E6D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C7C3-F484-2A50-89E3-A101AD0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C044-9C86-DBEC-6004-718A161D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98FF-531F-CB44-3698-13CEF265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871A-6EBA-FDE3-97FC-918C0448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3541-22C8-AEEB-9A4F-307AA7DF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6807-5F96-6DA6-7A52-7DF3372E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7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D25AD-4162-EDB3-1718-58FD4299C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499D-69AC-B216-E344-078CB6005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33E0-8088-5BC7-799E-A80603EB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334F-C461-E82B-CB46-CF096FAE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1F73-838C-F85E-CD5A-27382E5E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6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DA9A-C362-B080-1680-A2C3D388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FBE3-3ED5-C30B-2925-4B9BF459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F4FB-BE20-D771-733A-B3ADBF09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E8E1-E652-37E6-ABDD-B56D622D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6B23-2CD9-9FBB-2EED-6FDB75AA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2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805E-FB09-8A74-B52A-B8EF08CD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96B3C-EF80-614E-E122-91316522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3EFF-24D0-472E-81D6-87A9912B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E195-75D2-E4EE-D8B5-439145D5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596A-0768-3094-5817-34F5ED04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9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622-8F42-9563-15C9-FDECD0BE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8A08-467A-C9F3-25AE-5DC46E661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6B014-F4D1-C545-55DE-326CC10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F8B2-5C6F-95A2-86AF-B6DA428E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448C-91A1-9B69-F762-0301C28D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2EC9-AF40-2CEE-208F-7E13795B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1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3626-B882-67FE-30C6-E54C5A3A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AB5C-D065-9FB6-DB48-3FBD82BC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8689A-C2FA-06CA-D95F-069FF8746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4DDF7-14D0-3B68-37CB-F80A6388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D067D-98DC-9B62-4842-8F8C1684C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EA050-B15C-9DC1-87DD-98C61BB0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C40EE-EC5D-9895-144C-3A7D5288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535EF-51D8-1B3D-313E-0894686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3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C706-2996-A20B-EEDF-E9AE32E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1EF6E-009D-B18F-8526-DBCDBBDD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1A6C-539E-2739-8B8F-5BE2AC18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33916-9C20-215A-9BE0-52A5593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8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70761-EB00-D3DD-3854-59984229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91B0-0CD3-B509-9848-EF4F65E4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08BCE-B1EE-61C0-EC14-07470C09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DCD9-50FF-9500-3E35-64D2109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472A-1D5B-DBA3-9977-1C2FFC2C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FF731-AAD9-2797-835A-2F6866A5B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B0B91-CC8F-EEEF-FFB4-81020DCA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B9745-4F02-6DD3-CEF3-E311BA93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C31A-0AE7-E6E3-3214-2E1769EC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6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284B-5069-5E22-CB81-6CC50DD9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724C-AE84-CE3E-E518-92F7D3DB1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0679-7E62-F11A-B05D-9BC64B99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87F7C-45CA-0381-0911-3FC445A3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DBB5-08EA-956D-3AC9-A1AEED24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2C00D-318A-9509-E11A-BAED70EA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3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2374C-3B12-A723-85F5-108C2A7B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468-07D7-6297-C0F3-B0EEEF7A2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850B-697C-0A70-8D44-D3031C2F8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2464-63E6-4831-9B62-303A5CF566C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9A75-B963-4A2C-39F6-C2CC45AC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12F9-9C6F-6841-3413-18058195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1F97A-62B5-4AC0-BD69-24F19EA2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462A65-3876-1AA3-FCB8-64D931B4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 shot of a ballot&#10;&#10;Description automatically generated">
            <a:extLst>
              <a:ext uri="{FF2B5EF4-FFF2-40B4-BE49-F238E27FC236}">
                <a16:creationId xmlns:a16="http://schemas.microsoft.com/office/drawing/2014/main" id="{866958FB-88CC-F31A-C9B8-B9B0A179A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7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B8D40-283A-77E6-2B43-9614AE27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4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A7AAE-5888-2E01-2219-7F67DD2B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5948F-E170-0BD3-D6DE-30F44660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3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707B8-D9D5-B1C9-3484-FA9F2E0F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EEFDA-9806-1AC3-E614-B86A5B65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SINGH</dc:creator>
  <cp:lastModifiedBy>PRAVEEN SINGH</cp:lastModifiedBy>
  <cp:revision>5</cp:revision>
  <dcterms:created xsi:type="dcterms:W3CDTF">2024-09-24T20:01:14Z</dcterms:created>
  <dcterms:modified xsi:type="dcterms:W3CDTF">2024-09-24T22:55:15Z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2024-09-24T20:01:35Z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a8f3cc72-6ba0-42e7-a655-27506d0b8b94</vt:lpwstr>
  </property>
  <property fmtid="{D5CDD505-2E9C-101B-9397-08002B2CF9AE}" pid="7" name="MSIP_Label_defa4170-0d19-0005-0004-bc88714345d2_ActionId">
    <vt:lpwstr>ccad479e-e636-47f5-865f-b89d1b455a53</vt:lpwstr>
  </property>
  <property fmtid="{D5CDD505-2E9C-101B-9397-08002B2CF9AE}" pid="8" name="MSIP_Label_defa4170-0d19-0005-0004-bc88714345d2_ContentBits">
    <vt:lpwstr>0</vt:lpwstr>
  </property>
</Properties>
</file>