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R" id="{84816191-6DEF-4C1E-8C0A-C1851E6FCD61}">
          <p14:sldIdLst>
            <p14:sldId id="256"/>
          </p14:sldIdLst>
        </p14:section>
        <p14:section name="Personal Finance Dashboard" id="{1A0AA831-0D40-454E-A3C8-EF135DA7AFD9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D37D-6116-812B-5AE4-1AF14DBE1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307F-ED47-16BC-F3D5-0ABB57BE4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5A25-3E72-FA32-5E35-1A822996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00173-34C7-B362-8F2A-7BE4D6F8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631C5-EF7A-5312-3D89-78BBAB3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8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2050-E9D3-4E7F-D71B-EAE5844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09608-BD73-4968-B474-A42FB2782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5BDB-5A10-8F0B-B965-65401AFE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A427-A85D-42CE-3247-607031A0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27FB-E6FC-A439-0B1D-B2584143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1C22C-419B-04D1-58CF-B0AB829BE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E2731-FF1E-2AD6-B3BB-E112519E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508-E05D-EFCC-AF3D-F0617DA6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1477-6F2D-B3E7-E93B-32869CB7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5256-CB8E-FDED-8213-EFFC2E0C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9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2C8D-BC31-0F6D-60B0-5D63F768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25774-AD4B-0998-9EC2-EC8AE3C9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91F0-CA72-3284-C22E-D541CF79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7A436-5DE9-2006-AB38-4334A97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3CF3C-DEA6-9850-C0AE-683D2787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6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CE89-4402-ED5D-ED04-7A3CAC3C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1CCC-CF7D-F3B2-ECE9-44E88DD4C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A1EE-F005-421E-7A1B-819686BB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8E25-0DEA-0B46-E526-81D6AA0E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D26D-69BF-F243-EC91-30F2BCE6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7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9228-A578-7E3B-82A3-3C2EA2FD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740E-FAB3-E4DE-35FF-CDE8CEF3A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FC9BB-5A8C-25A5-790C-7ACC1340E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22C1-EEF0-3554-CB56-1CEFFE3B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24899-DD38-C315-49E7-870EBE8F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08F0-BFB0-9DB2-E516-BCFCEDBB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3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043B-83E1-AB0B-26D9-50E00317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E3B5-6C33-5DAC-4BBD-5F27ACF6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7C6EA-953A-887C-F086-804DBB194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75BD2-1F71-C674-113A-354BBF215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28908-93A8-90CB-75C7-681B86797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4488A-F0B4-630C-9ABB-9146A3C9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82C98-88CA-317A-F7E9-C1F793F8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FE028-986F-2FF3-35CE-78B25D60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A72B-F2C7-5826-5862-340A678A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D2F28-BDCC-C520-953D-34FDEF18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F157-C6FD-F2AE-5004-A37061A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EED6-B806-0A5E-92B6-9A0B8E92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6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720A0-7CAA-9DDD-8AF2-7DD35AFF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6442C-492E-341B-FE5B-D39FC62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B7394-2C8C-4222-0D32-195B4BFC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1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6015-1B30-3D5B-5838-4D430B52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8521-F521-3768-B397-65946D69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2030C-0F23-5D5A-A91D-F2A126F8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EA259-5499-F279-F0CC-7E08C789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8FFE8-1D91-E337-B420-9147F73D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BB5C-DA4B-0653-52E5-19B8129B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6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F40C-98DB-2C76-6BF4-E58D7F26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FD8E2-C0BE-C5C7-4356-23F0C1C9F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2D8FA-6F80-A92A-C57E-7D3C2BC18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C2802-D1A3-4598-B1FF-8D9481B0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D46C9-04CA-7F55-DF9F-1FDD21D5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B67C-E60C-F719-5DC2-DC586D7B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0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E2330-61D0-5FE4-48E6-CBC56971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4A31-7610-F0A5-AE92-501A4E82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08D1-D086-5A30-B1C8-3FC26D1E8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B588-59F9-4C9D-9A92-12900390D47B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EB74D-3976-DA87-BF41-CA6378130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A6297-561A-F088-4B10-41E962602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312F-2342-4E5F-A7CD-8D844B9AB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55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clipboard">
            <a:extLst>
              <a:ext uri="{FF2B5EF4-FFF2-40B4-BE49-F238E27FC236}">
                <a16:creationId xmlns:a16="http://schemas.microsoft.com/office/drawing/2014/main" id="{39D0CFEA-F81D-C940-415F-53B38F71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3824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C8E1D0-F811-B413-8192-55325655B6D8}"/>
              </a:ext>
            </a:extLst>
          </p:cNvPr>
          <p:cNvSpPr/>
          <p:nvPr/>
        </p:nvSpPr>
        <p:spPr>
          <a:xfrm>
            <a:off x="101602" y="114302"/>
            <a:ext cx="11979563" cy="6629399"/>
          </a:xfrm>
          <a:custGeom>
            <a:avLst/>
            <a:gdLst>
              <a:gd name="connsiteX0" fmla="*/ 9852149 w 11979563"/>
              <a:gd name="connsiteY0" fmla="*/ 4826444 h 6629399"/>
              <a:gd name="connsiteX1" fmla="*/ 11979563 w 11979563"/>
              <a:gd name="connsiteY1" fmla="*/ 4826444 h 6629399"/>
              <a:gd name="connsiteX2" fmla="*/ 11979563 w 11979563"/>
              <a:gd name="connsiteY2" fmla="*/ 6629399 h 6629399"/>
              <a:gd name="connsiteX3" fmla="*/ 9852149 w 11979563"/>
              <a:gd name="connsiteY3" fmla="*/ 6629399 h 6629399"/>
              <a:gd name="connsiteX4" fmla="*/ 3438204 w 11979563"/>
              <a:gd name="connsiteY4" fmla="*/ 4826444 h 6629399"/>
              <a:gd name="connsiteX5" fmla="*/ 9769349 w 11979563"/>
              <a:gd name="connsiteY5" fmla="*/ 4826444 h 6629399"/>
              <a:gd name="connsiteX6" fmla="*/ 9769349 w 11979563"/>
              <a:gd name="connsiteY6" fmla="*/ 6629399 h 6629399"/>
              <a:gd name="connsiteX7" fmla="*/ 3438204 w 11979563"/>
              <a:gd name="connsiteY7" fmla="*/ 6629399 h 6629399"/>
              <a:gd name="connsiteX8" fmla="*/ 0 w 11979563"/>
              <a:gd name="connsiteY8" fmla="*/ 4633589 h 6629399"/>
              <a:gd name="connsiteX9" fmla="*/ 3355404 w 11979563"/>
              <a:gd name="connsiteY9" fmla="*/ 4633589 h 6629399"/>
              <a:gd name="connsiteX10" fmla="*/ 3355404 w 11979563"/>
              <a:gd name="connsiteY10" fmla="*/ 6629399 h 6629399"/>
              <a:gd name="connsiteX11" fmla="*/ 0 w 11979563"/>
              <a:gd name="connsiteY11" fmla="*/ 6629399 h 6629399"/>
              <a:gd name="connsiteX12" fmla="*/ 9852149 w 11979563"/>
              <a:gd name="connsiteY12" fmla="*/ 2960812 h 6629399"/>
              <a:gd name="connsiteX13" fmla="*/ 11979563 w 11979563"/>
              <a:gd name="connsiteY13" fmla="*/ 2960812 h 6629399"/>
              <a:gd name="connsiteX14" fmla="*/ 11979563 w 11979563"/>
              <a:gd name="connsiteY14" fmla="*/ 4743644 h 6629399"/>
              <a:gd name="connsiteX15" fmla="*/ 9852149 w 11979563"/>
              <a:gd name="connsiteY15" fmla="*/ 4743644 h 6629399"/>
              <a:gd name="connsiteX16" fmla="*/ 3438204 w 11979563"/>
              <a:gd name="connsiteY16" fmla="*/ 2960812 h 6629399"/>
              <a:gd name="connsiteX17" fmla="*/ 9769349 w 11979563"/>
              <a:gd name="connsiteY17" fmla="*/ 2960812 h 6629399"/>
              <a:gd name="connsiteX18" fmla="*/ 9769349 w 11979563"/>
              <a:gd name="connsiteY18" fmla="*/ 4743644 h 6629399"/>
              <a:gd name="connsiteX19" fmla="*/ 3438204 w 11979563"/>
              <a:gd name="connsiteY19" fmla="*/ 4743644 h 6629399"/>
              <a:gd name="connsiteX20" fmla="*/ 0 w 11979563"/>
              <a:gd name="connsiteY20" fmla="*/ 2560029 h 6629399"/>
              <a:gd name="connsiteX21" fmla="*/ 3355404 w 11979563"/>
              <a:gd name="connsiteY21" fmla="*/ 2560029 h 6629399"/>
              <a:gd name="connsiteX22" fmla="*/ 3355404 w 11979563"/>
              <a:gd name="connsiteY22" fmla="*/ 4550789 h 6629399"/>
              <a:gd name="connsiteX23" fmla="*/ 0 w 11979563"/>
              <a:gd name="connsiteY23" fmla="*/ 4550789 h 6629399"/>
              <a:gd name="connsiteX24" fmla="*/ 9852149 w 11979563"/>
              <a:gd name="connsiteY24" fmla="*/ 1162993 h 6629399"/>
              <a:gd name="connsiteX25" fmla="*/ 11979563 w 11979563"/>
              <a:gd name="connsiteY25" fmla="*/ 1162993 h 6629399"/>
              <a:gd name="connsiteX26" fmla="*/ 11979563 w 11979563"/>
              <a:gd name="connsiteY26" fmla="*/ 2878012 h 6629399"/>
              <a:gd name="connsiteX27" fmla="*/ 9852149 w 11979563"/>
              <a:gd name="connsiteY27" fmla="*/ 2878012 h 6629399"/>
              <a:gd name="connsiteX28" fmla="*/ 3438204 w 11979563"/>
              <a:gd name="connsiteY28" fmla="*/ 1162993 h 6629399"/>
              <a:gd name="connsiteX29" fmla="*/ 9769349 w 11979563"/>
              <a:gd name="connsiteY29" fmla="*/ 1162993 h 6629399"/>
              <a:gd name="connsiteX30" fmla="*/ 9769349 w 11979563"/>
              <a:gd name="connsiteY30" fmla="*/ 2878012 h 6629399"/>
              <a:gd name="connsiteX31" fmla="*/ 3438204 w 11979563"/>
              <a:gd name="connsiteY31" fmla="*/ 2878012 h 6629399"/>
              <a:gd name="connsiteX32" fmla="*/ 0 w 11979563"/>
              <a:gd name="connsiteY32" fmla="*/ 1162993 h 6629399"/>
              <a:gd name="connsiteX33" fmla="*/ 3355404 w 11979563"/>
              <a:gd name="connsiteY33" fmla="*/ 1162993 h 6629399"/>
              <a:gd name="connsiteX34" fmla="*/ 3355404 w 11979563"/>
              <a:gd name="connsiteY34" fmla="*/ 2477228 h 6629399"/>
              <a:gd name="connsiteX35" fmla="*/ 0 w 11979563"/>
              <a:gd name="connsiteY35" fmla="*/ 2477228 h 6629399"/>
              <a:gd name="connsiteX36" fmla="*/ 0 w 11979563"/>
              <a:gd name="connsiteY36" fmla="*/ 0 h 6629399"/>
              <a:gd name="connsiteX37" fmla="*/ 11979563 w 11979563"/>
              <a:gd name="connsiteY37" fmla="*/ 0 h 6629399"/>
              <a:gd name="connsiteX38" fmla="*/ 11979563 w 11979563"/>
              <a:gd name="connsiteY38" fmla="*/ 1080193 h 6629399"/>
              <a:gd name="connsiteX39" fmla="*/ 0 w 11979563"/>
              <a:gd name="connsiteY39" fmla="*/ 1080193 h 6629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979563" h="6629399">
                <a:moveTo>
                  <a:pt x="9852149" y="4826444"/>
                </a:moveTo>
                <a:lnTo>
                  <a:pt x="11979563" y="4826444"/>
                </a:lnTo>
                <a:lnTo>
                  <a:pt x="11979563" y="6629399"/>
                </a:lnTo>
                <a:lnTo>
                  <a:pt x="9852149" y="6629399"/>
                </a:lnTo>
                <a:close/>
                <a:moveTo>
                  <a:pt x="3438204" y="4826444"/>
                </a:moveTo>
                <a:lnTo>
                  <a:pt x="9769349" y="4826444"/>
                </a:lnTo>
                <a:lnTo>
                  <a:pt x="9769349" y="6629399"/>
                </a:lnTo>
                <a:lnTo>
                  <a:pt x="3438204" y="6629399"/>
                </a:lnTo>
                <a:close/>
                <a:moveTo>
                  <a:pt x="0" y="4633589"/>
                </a:moveTo>
                <a:lnTo>
                  <a:pt x="3355404" y="4633589"/>
                </a:lnTo>
                <a:lnTo>
                  <a:pt x="3355404" y="6629399"/>
                </a:lnTo>
                <a:lnTo>
                  <a:pt x="0" y="6629399"/>
                </a:lnTo>
                <a:close/>
                <a:moveTo>
                  <a:pt x="9852149" y="2960812"/>
                </a:moveTo>
                <a:lnTo>
                  <a:pt x="11979563" y="2960812"/>
                </a:lnTo>
                <a:lnTo>
                  <a:pt x="11979563" y="4743644"/>
                </a:lnTo>
                <a:lnTo>
                  <a:pt x="9852149" y="4743644"/>
                </a:lnTo>
                <a:close/>
                <a:moveTo>
                  <a:pt x="3438204" y="2960812"/>
                </a:moveTo>
                <a:lnTo>
                  <a:pt x="9769349" y="2960812"/>
                </a:lnTo>
                <a:lnTo>
                  <a:pt x="9769349" y="4743644"/>
                </a:lnTo>
                <a:lnTo>
                  <a:pt x="3438204" y="4743644"/>
                </a:lnTo>
                <a:close/>
                <a:moveTo>
                  <a:pt x="0" y="2560029"/>
                </a:moveTo>
                <a:lnTo>
                  <a:pt x="3355404" y="2560029"/>
                </a:lnTo>
                <a:lnTo>
                  <a:pt x="3355404" y="4550789"/>
                </a:lnTo>
                <a:lnTo>
                  <a:pt x="0" y="4550789"/>
                </a:lnTo>
                <a:close/>
                <a:moveTo>
                  <a:pt x="9852149" y="1162993"/>
                </a:moveTo>
                <a:lnTo>
                  <a:pt x="11979563" y="1162993"/>
                </a:lnTo>
                <a:lnTo>
                  <a:pt x="11979563" y="2878012"/>
                </a:lnTo>
                <a:lnTo>
                  <a:pt x="9852149" y="2878012"/>
                </a:lnTo>
                <a:close/>
                <a:moveTo>
                  <a:pt x="3438204" y="1162993"/>
                </a:moveTo>
                <a:lnTo>
                  <a:pt x="9769349" y="1162993"/>
                </a:lnTo>
                <a:lnTo>
                  <a:pt x="9769349" y="2878012"/>
                </a:lnTo>
                <a:lnTo>
                  <a:pt x="3438204" y="2878012"/>
                </a:lnTo>
                <a:close/>
                <a:moveTo>
                  <a:pt x="0" y="1162993"/>
                </a:moveTo>
                <a:lnTo>
                  <a:pt x="3355404" y="1162993"/>
                </a:lnTo>
                <a:lnTo>
                  <a:pt x="3355404" y="2477228"/>
                </a:lnTo>
                <a:lnTo>
                  <a:pt x="0" y="2477228"/>
                </a:lnTo>
                <a:close/>
                <a:moveTo>
                  <a:pt x="0" y="0"/>
                </a:moveTo>
                <a:lnTo>
                  <a:pt x="11979563" y="0"/>
                </a:lnTo>
                <a:lnTo>
                  <a:pt x="11979563" y="1080193"/>
                </a:lnTo>
                <a:lnTo>
                  <a:pt x="0" y="1080193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73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w of coins with leaves growing out of them&#10;&#10;Description automatically generated">
            <a:extLst>
              <a:ext uri="{FF2B5EF4-FFF2-40B4-BE49-F238E27FC236}">
                <a16:creationId xmlns:a16="http://schemas.microsoft.com/office/drawing/2014/main" id="{334F7A3B-803B-790D-3086-2218DF6D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506"/>
                    </a14:imgEffect>
                    <a14:imgEffect>
                      <a14:saturation sat="10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C2D8A0-710E-551C-E467-BB6001A112A9}"/>
              </a:ext>
            </a:extLst>
          </p:cNvPr>
          <p:cNvSpPr/>
          <p:nvPr/>
        </p:nvSpPr>
        <p:spPr>
          <a:xfrm>
            <a:off x="92366" y="76201"/>
            <a:ext cx="12007271" cy="6687127"/>
          </a:xfrm>
          <a:custGeom>
            <a:avLst/>
            <a:gdLst>
              <a:gd name="connsiteX0" fmla="*/ 6036657 w 12007271"/>
              <a:gd name="connsiteY0" fmla="*/ 3745326 h 6687127"/>
              <a:gd name="connsiteX1" fmla="*/ 12007271 w 12007271"/>
              <a:gd name="connsiteY1" fmla="*/ 3745326 h 6687127"/>
              <a:gd name="connsiteX2" fmla="*/ 12007271 w 12007271"/>
              <a:gd name="connsiteY2" fmla="*/ 6687127 h 6687127"/>
              <a:gd name="connsiteX3" fmla="*/ 6036657 w 12007271"/>
              <a:gd name="connsiteY3" fmla="*/ 6687127 h 6687127"/>
              <a:gd name="connsiteX4" fmla="*/ 3020849 w 12007271"/>
              <a:gd name="connsiteY4" fmla="*/ 2991246 h 6687127"/>
              <a:gd name="connsiteX5" fmla="*/ 5953857 w 12007271"/>
              <a:gd name="connsiteY5" fmla="*/ 2991246 h 6687127"/>
              <a:gd name="connsiteX6" fmla="*/ 5953857 w 12007271"/>
              <a:gd name="connsiteY6" fmla="*/ 6687127 h 6687127"/>
              <a:gd name="connsiteX7" fmla="*/ 3020849 w 12007271"/>
              <a:gd name="connsiteY7" fmla="*/ 6687127 h 6687127"/>
              <a:gd name="connsiteX8" fmla="*/ 0 w 12007271"/>
              <a:gd name="connsiteY8" fmla="*/ 2991246 h 6687127"/>
              <a:gd name="connsiteX9" fmla="*/ 2938049 w 12007271"/>
              <a:gd name="connsiteY9" fmla="*/ 2991246 h 6687127"/>
              <a:gd name="connsiteX10" fmla="*/ 2938049 w 12007271"/>
              <a:gd name="connsiteY10" fmla="*/ 6687127 h 6687127"/>
              <a:gd name="connsiteX11" fmla="*/ 0 w 12007271"/>
              <a:gd name="connsiteY11" fmla="*/ 6687127 h 6687127"/>
              <a:gd name="connsiteX12" fmla="*/ 0 w 12007271"/>
              <a:gd name="connsiteY12" fmla="*/ 945391 h 6687127"/>
              <a:gd name="connsiteX13" fmla="*/ 12007271 w 12007271"/>
              <a:gd name="connsiteY13" fmla="*/ 945391 h 6687127"/>
              <a:gd name="connsiteX14" fmla="*/ 12007271 w 12007271"/>
              <a:gd name="connsiteY14" fmla="*/ 3662526 h 6687127"/>
              <a:gd name="connsiteX15" fmla="*/ 6036657 w 12007271"/>
              <a:gd name="connsiteY15" fmla="*/ 3662526 h 6687127"/>
              <a:gd name="connsiteX16" fmla="*/ 6036657 w 12007271"/>
              <a:gd name="connsiteY16" fmla="*/ 949494 h 6687127"/>
              <a:gd name="connsiteX17" fmla="*/ 5953857 w 12007271"/>
              <a:gd name="connsiteY17" fmla="*/ 949494 h 6687127"/>
              <a:gd name="connsiteX18" fmla="*/ 5953857 w 12007271"/>
              <a:gd name="connsiteY18" fmla="*/ 2908445 h 6687127"/>
              <a:gd name="connsiteX19" fmla="*/ 0 w 12007271"/>
              <a:gd name="connsiteY19" fmla="*/ 2908445 h 6687127"/>
              <a:gd name="connsiteX20" fmla="*/ 0 w 12007271"/>
              <a:gd name="connsiteY20" fmla="*/ 0 h 6687127"/>
              <a:gd name="connsiteX21" fmla="*/ 12007271 w 12007271"/>
              <a:gd name="connsiteY21" fmla="*/ 0 h 6687127"/>
              <a:gd name="connsiteX22" fmla="*/ 12007271 w 12007271"/>
              <a:gd name="connsiteY22" fmla="*/ 862591 h 6687127"/>
              <a:gd name="connsiteX23" fmla="*/ 0 w 12007271"/>
              <a:gd name="connsiteY23" fmla="*/ 862591 h 668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07271" h="6687127">
                <a:moveTo>
                  <a:pt x="6036657" y="3745326"/>
                </a:moveTo>
                <a:lnTo>
                  <a:pt x="12007271" y="3745326"/>
                </a:lnTo>
                <a:lnTo>
                  <a:pt x="12007271" y="6687127"/>
                </a:lnTo>
                <a:lnTo>
                  <a:pt x="6036657" y="6687127"/>
                </a:lnTo>
                <a:close/>
                <a:moveTo>
                  <a:pt x="3020849" y="2991246"/>
                </a:moveTo>
                <a:lnTo>
                  <a:pt x="5953857" y="2991246"/>
                </a:lnTo>
                <a:lnTo>
                  <a:pt x="5953857" y="6687127"/>
                </a:lnTo>
                <a:lnTo>
                  <a:pt x="3020849" y="6687127"/>
                </a:lnTo>
                <a:close/>
                <a:moveTo>
                  <a:pt x="0" y="2991246"/>
                </a:moveTo>
                <a:lnTo>
                  <a:pt x="2938049" y="2991246"/>
                </a:lnTo>
                <a:lnTo>
                  <a:pt x="2938049" y="6687127"/>
                </a:lnTo>
                <a:lnTo>
                  <a:pt x="0" y="6687127"/>
                </a:lnTo>
                <a:close/>
                <a:moveTo>
                  <a:pt x="0" y="945391"/>
                </a:moveTo>
                <a:lnTo>
                  <a:pt x="12007271" y="945391"/>
                </a:lnTo>
                <a:lnTo>
                  <a:pt x="12007271" y="3662526"/>
                </a:lnTo>
                <a:lnTo>
                  <a:pt x="6036657" y="3662526"/>
                </a:lnTo>
                <a:lnTo>
                  <a:pt x="6036657" y="949494"/>
                </a:lnTo>
                <a:lnTo>
                  <a:pt x="5953857" y="949494"/>
                </a:lnTo>
                <a:lnTo>
                  <a:pt x="5953857" y="2908445"/>
                </a:lnTo>
                <a:lnTo>
                  <a:pt x="0" y="2908445"/>
                </a:lnTo>
                <a:close/>
                <a:moveTo>
                  <a:pt x="0" y="0"/>
                </a:moveTo>
                <a:lnTo>
                  <a:pt x="12007271" y="0"/>
                </a:lnTo>
                <a:lnTo>
                  <a:pt x="12007271" y="862591"/>
                </a:lnTo>
                <a:lnTo>
                  <a:pt x="0" y="862591"/>
                </a:lnTo>
                <a:close/>
              </a:path>
            </a:pathLst>
          </a:custGeom>
          <a:gradFill>
            <a:gsLst>
              <a:gs pos="0">
                <a:schemeClr val="tx1">
                  <a:alpha val="85000"/>
                </a:schemeClr>
              </a:gs>
              <a:gs pos="99000">
                <a:schemeClr val="tx2">
                  <a:lumMod val="50000"/>
                  <a:alpha val="8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9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KUMAR SINGH</dc:creator>
  <cp:lastModifiedBy>PRAVEEN KUMAR SINGH</cp:lastModifiedBy>
  <cp:revision>16</cp:revision>
  <dcterms:created xsi:type="dcterms:W3CDTF">2023-12-15T10:45:26Z</dcterms:created>
  <dcterms:modified xsi:type="dcterms:W3CDTF">2023-12-16T13:50:10Z</dcterms:modified>
</cp:coreProperties>
</file>