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C023-62D1-C972-5D49-296D6797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091CE-6D32-088A-E433-1B14169F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1E49-1B4E-0F44-817F-EC4F0133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D723-6D95-B3BE-53A1-D44F5908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D2C5-3CD1-AA07-ADCC-D240F055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9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53C-30FB-D4BF-6928-B2FB1A6D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8816-E9D0-782C-9639-581415A8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1169-F63F-EEA4-68EA-CC05B375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E95E-2815-C032-4754-1FD62793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DEC4-4205-E669-468E-F055F9AA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44B9-6573-52E0-3B75-1EF08217C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56F5C-28D4-3E18-9AA3-0719F937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A217-C34A-F1EA-9C51-0CBFBFB0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EBE6-B9BE-B239-A73C-81E5539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695F-34BA-E8B4-A5FE-E16DFC70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410B-A737-5EA6-75DB-4CDBDE79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FCE8-3C2B-218C-5A5D-767B05C9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97AD-35F7-0E15-E107-9E0A726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57FE1-38D4-FCF4-E81E-5AD6553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2561-8DAD-5AB3-A070-AFCA91A8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A65B-F773-8845-C496-51025B88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7ABD-F540-C713-388A-D0403A5B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92D2-18EF-1047-776E-874694A8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0A41-1A4D-6556-8D82-DE2C8F3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10F5-4B1C-7FF1-FF96-16C9F26D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3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6B1D-AB01-6743-9951-F2CF450A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5E80-C823-5FCA-11AA-9D305E3A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35D8-5EBE-87F4-0CFD-CD73C7E2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30E9-219A-1B4C-CE3F-4E6189E3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7513-9106-5D42-F452-08B5268E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B3CF-5FAE-7D55-8607-A2040E71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3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66A2-C2D7-33A3-3F1D-98F1FC7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5A8D-9CA4-FF02-151B-5E126E6A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63C8-E770-1B9E-B075-8AAAA9BB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21CB3-8494-19C3-A9ED-D6C342F97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13B56-5240-76D8-A9EA-DC26BD716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FABAE-AC74-D403-8452-6348D690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6DC37-BFBC-5C87-E63C-A64B3D5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25AB4-891D-9F22-842B-8473A693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7A40-7A2D-A470-2EE7-459ECDA1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5F0ED-0EE5-5549-8289-04E862FA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A7737-5699-B493-3B49-646E8BFF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95582-6E3A-A261-2DC1-4D3268CF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1708E-F8E1-ADBA-F6AF-DF1A70A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8C0D8-F128-D7A7-CAB0-58F354EC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6105B-F4E2-42FA-A78B-16B3D94A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2F7D-AB11-3224-4DD7-9F3DF57E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7BCD-58C3-D549-80AF-02720446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951E-F7B2-160A-4660-24B8050EC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6CE8-7A83-4C98-51CB-A2F785FC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C1A2-2B56-5F8D-2306-166DA421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34DBF-AAD3-53F7-C809-0D09E182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7415-21BD-A000-7F18-531A2F55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40531-86C0-C09F-D93F-8E24E5D7D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270-48F2-9132-D6B2-083BA67B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A697-1375-71F7-042C-72B137BD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4D5AA-C08B-41D5-F199-322B5933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483A6-5B5F-9C35-BDEC-710968A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21039-00A9-5FB4-25D7-F5EF0E22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F30E-36F5-3FF5-E162-22522BC4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504-03B1-8A77-85F9-7802E9AF8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7C5A-F0FF-4DE3-987E-24AE5919ABD9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F221-9D6B-C96C-2B5A-200C1332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0814-CF0C-15E0-B162-1D5C0AE8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3D93-3A91-4FEC-A2EC-DCA94DE72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2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1CC1C-568E-F633-7D80-CF80D4C69244}"/>
              </a:ext>
            </a:extLst>
          </p:cNvPr>
          <p:cNvSpPr/>
          <p:nvPr/>
        </p:nvSpPr>
        <p:spPr>
          <a:xfrm>
            <a:off x="198404" y="948906"/>
            <a:ext cx="4891178" cy="103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KPIS (Net worth , Income, Savings and Expense %)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64ACF-A6AC-D19E-2528-85D9B43313AA}"/>
              </a:ext>
            </a:extLst>
          </p:cNvPr>
          <p:cNvSpPr/>
          <p:nvPr/>
        </p:nvSpPr>
        <p:spPr>
          <a:xfrm>
            <a:off x="198404" y="2104845"/>
            <a:ext cx="4891177" cy="1112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All Time</a:t>
            </a:r>
            <a:br>
              <a:rPr lang="en-US" dirty="0"/>
            </a:br>
            <a:r>
              <a:rPr lang="en-US" dirty="0"/>
              <a:t>KPIS (Net worth , Income, Savings and Expense %)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79EAD-9574-689D-1100-2415781383D3}"/>
              </a:ext>
            </a:extLst>
          </p:cNvPr>
          <p:cNvSpPr/>
          <p:nvPr/>
        </p:nvSpPr>
        <p:spPr>
          <a:xfrm>
            <a:off x="198404" y="138023"/>
            <a:ext cx="4891177" cy="5391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Title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9DBA2-A238-D438-36D9-DD40D1285AD2}"/>
              </a:ext>
            </a:extLst>
          </p:cNvPr>
          <p:cNvSpPr/>
          <p:nvPr/>
        </p:nvSpPr>
        <p:spPr>
          <a:xfrm>
            <a:off x="5561156" y="176841"/>
            <a:ext cx="6337546" cy="5391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 Selection (Year and Month)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FEFB4-53CA-96D5-4C15-DD90094499CC}"/>
              </a:ext>
            </a:extLst>
          </p:cNvPr>
          <p:cNvSpPr/>
          <p:nvPr/>
        </p:nvSpPr>
        <p:spPr>
          <a:xfrm>
            <a:off x="198405" y="3554082"/>
            <a:ext cx="2286003" cy="30192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breakdown %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DF781-84FA-A0E3-DDDA-210AF0857884}"/>
              </a:ext>
            </a:extLst>
          </p:cNvPr>
          <p:cNvSpPr/>
          <p:nvPr/>
        </p:nvSpPr>
        <p:spPr>
          <a:xfrm>
            <a:off x="2544788" y="3546893"/>
            <a:ext cx="2544795" cy="30192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 breakdown %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05ABE-459B-7B63-5D36-F3B25751A6BD}"/>
              </a:ext>
            </a:extLst>
          </p:cNvPr>
          <p:cNvSpPr/>
          <p:nvPr/>
        </p:nvSpPr>
        <p:spPr>
          <a:xfrm>
            <a:off x="5561157" y="948906"/>
            <a:ext cx="6337546" cy="2605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Expense % Savings % With change in income MOM %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709D6-84C3-F305-F36E-5099E6DA6B9F}"/>
              </a:ext>
            </a:extLst>
          </p:cNvPr>
          <p:cNvSpPr/>
          <p:nvPr/>
        </p:nvSpPr>
        <p:spPr>
          <a:xfrm>
            <a:off x="5561156" y="3628845"/>
            <a:ext cx="6337546" cy="29372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12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DCD4D98-3C43-4930-841E-F0FAFE637CD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SINGH</dc:creator>
  <cp:lastModifiedBy>PRAVEEN KUMAR SINGH</cp:lastModifiedBy>
  <cp:revision>6</cp:revision>
  <dcterms:created xsi:type="dcterms:W3CDTF">2023-12-16T15:49:47Z</dcterms:created>
  <dcterms:modified xsi:type="dcterms:W3CDTF">2023-12-16T16:05:56Z</dcterms:modified>
</cp:coreProperties>
</file>