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ECD98-A3E6-D1E2-1A69-3871AEB48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2503DB-DA26-B184-16C9-B1680CA17B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006B4-E0F2-1F16-C25B-799F81BAB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FAA3-31DD-4066-B794-70E6F27981BC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5B371-85C9-8D6D-30D1-98456F5F1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34918-128A-AA83-DF1C-730422E76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D71C-7C40-4BF4-BDAE-1E14B5E78E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828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78BA2-070D-6CB2-794D-B26CE798B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DB7AA7-5BF1-34B2-AC13-56D6C2A76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6B254-CEF6-9D87-C50E-44F7C6BE1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FAA3-31DD-4066-B794-70E6F27981BC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683C6-65D3-6570-C2C8-8092C66DB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C60C-6369-1C9C-D987-D23E5B487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D71C-7C40-4BF4-BDAE-1E14B5E78E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823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4573E-CC82-D0EB-BAED-B2DA3747C8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E62627-85D2-85C1-EC35-C967A80C8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2F1E4-9A5B-F8A2-066D-2315DBB7A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FAA3-31DD-4066-B794-70E6F27981BC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835D7-1B24-82DF-63E7-2C08C261F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ACD2B-0518-15B6-D0B7-4C6CA5A0F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D71C-7C40-4BF4-BDAE-1E14B5E78E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43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90E32-0E2D-B999-84A6-493C6245A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2F28A-4CFD-CBD6-7C66-1B23E119D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3CD00-5129-4569-F610-9651E5C96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FAA3-31DD-4066-B794-70E6F27981BC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264D0-4B33-919F-E721-1318CE766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69CCA-3C80-3C7E-95E5-DAB2DE956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D71C-7C40-4BF4-BDAE-1E14B5E78E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536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BDDF-D484-E0C8-1F5A-3921D68CD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A330C-C6C5-A779-228B-0B1155BA7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B6F3F-F351-89A8-B4EB-4786D56B2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FAA3-31DD-4066-B794-70E6F27981BC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29CCF-1E51-5995-91C4-17D09FD89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C6759-F11C-4BDA-B6CE-C52B35373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D71C-7C40-4BF4-BDAE-1E14B5E78E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198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9DF95-EFD8-BFB6-1315-394E102BC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ED03F-D99A-8F3A-C154-B17227EF3A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35855-5C9B-394F-333D-92FB42204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17F5D5-7495-509E-26EB-BEE938118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FAA3-31DD-4066-B794-70E6F27981BC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00DA41-C32E-ED03-56DD-D50F2F19C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16BBA-38FF-70CD-C987-A0E10A721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D71C-7C40-4BF4-BDAE-1E14B5E78E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421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FF93A-B3B0-D5FF-A9CD-0F5122E45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57E84-6429-CE21-DBF6-56FD3043D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3FFF72-5EB4-A25E-BAC3-1F9FBBC29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DBD275-E215-0ED5-3241-4DD401D60F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455339-F61A-29F7-270D-556BEC2EFC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9D90EC-46FA-68E8-A4B7-B8EB77667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FAA3-31DD-4066-B794-70E6F27981BC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01025-92EF-F1C3-2963-CFCD32C39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85600-F6AE-88BB-FEC2-0E4486AF8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D71C-7C40-4BF4-BDAE-1E14B5E78E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509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8E70E-42CE-50A7-7178-ACA81ED40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964F50-DEBD-3EB8-9A85-40E487669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FAA3-31DD-4066-B794-70E6F27981BC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05FF75-6217-9C7C-465F-EE1ABBEB2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0100C2-8E43-A51A-7758-AFD107CDE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D71C-7C40-4BF4-BDAE-1E14B5E78E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333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7A35B0-C310-F63E-8757-71E558503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FAA3-31DD-4066-B794-70E6F27981BC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2C9DAA-F519-2014-FE06-DAD4F93BC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14992F-A7D6-AEAA-7A18-6AC3F2D0E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D71C-7C40-4BF4-BDAE-1E14B5E78E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716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2E536-72D0-E68D-9D0E-0C7ED4EC5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30A4F-E4BE-044C-8F39-FB27043AB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532370-7E95-8395-4A85-ED860970C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07F8A-B8D4-CE42-F8CB-52528F755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FAA3-31DD-4066-B794-70E6F27981BC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33368-09E0-5607-1267-B72FC45F5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8BFDA3-1F28-F793-FD83-A438486C6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D71C-7C40-4BF4-BDAE-1E14B5E78E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85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528A3-FD4B-1EB4-DE77-975930E05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91E0BD-2057-5B4F-7136-63B188491E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A05C0A-2EDE-30A0-3874-4435844AA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AE0C81-18FE-6A65-8452-46281C4E6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FAA3-31DD-4066-B794-70E6F27981BC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DC685-4AA7-AB06-A741-A495DB51E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5D889-2B17-F075-99B5-140EBCD13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D71C-7C40-4BF4-BDAE-1E14B5E78E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332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9FAC83-85FC-7CE3-C9D5-8D495A4BA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965F5-5FDA-F4E3-DBBE-EBDF56DBE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2124F-5FAE-4867-CB07-5799C4E58E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9FAA3-31DD-4066-B794-70E6F27981BC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8BA51-601E-E951-E9EC-E5CEC0D0E5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8465C-93C4-292E-E1F0-02BB75719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0D71C-7C40-4BF4-BDAE-1E14B5E78E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612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9B4718-9C79-4210-D7AF-A7FF199FD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24" y="128365"/>
            <a:ext cx="11960352" cy="633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62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92C22D-1480-5C4B-DF04-85C5A1ED9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76" y="173666"/>
            <a:ext cx="11735115" cy="610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163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PRAVEEN KUMAR SINGH</dc:creator>
  <cp:lastModifiedBy>PRAVEEN KUMAR SINGH</cp:lastModifiedBy>
  <cp:revision>4</cp:revision>
  <dcterms:created xsi:type="dcterms:W3CDTF">2023-10-14T13:51:58Z</dcterms:created>
  <dcterms:modified xsi:type="dcterms:W3CDTF">2023-10-16T06:52:07Z</dcterms:modified>
</cp:coreProperties>
</file>