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B73-9001-3A64-EFAD-D00EABAD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45545-24FA-CC14-F226-29E65C991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8AFA-9F05-7479-4952-75019965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5137-D326-757E-2399-D142B457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D988-D444-B0DC-E4FE-9E084B05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2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9016-1F08-7579-E414-D6B88DC4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8BF11-0EB6-AE47-D8C0-108B499A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E409-35B1-55E3-A262-E154EEF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3A48-A28D-270E-DF2B-430DB321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693D-6DB9-AAB7-5713-D728DA10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0ABBB-856D-C216-CDEC-CD92FB172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A35C8-C51D-7743-42C1-B737CA93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325C-87FF-6E1C-712C-AD00C14B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5F158-6A68-F589-2CD4-6C546F6C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F201-259A-8DE8-B5B2-F4A32BCA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9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2754-2852-4847-7010-38136152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B6F0-B9B1-E0B7-6DAC-590EE6A3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6890-F3AB-4291-9A49-5519073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4D09-6077-7E52-E9A8-AB536799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60B9-187A-969F-50CE-6635117E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1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02CC-FB74-98B7-410F-6AFF5ABE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39565-24D9-B781-4AD0-30A53AA8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0A02-5B88-F3C9-F797-8B4619F3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83D4-606D-1B5A-C506-72C3E2D9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E59F-5072-3C5D-FD88-95747066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95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024F-636D-CC4B-661E-2913870B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48CC-2868-368A-646A-59C1BB2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FB157-91AD-AA88-1A6F-18BD127A6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821E-24CB-B7D8-4E9A-FF51A812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D9A10-01D2-5E41-09A6-837B41A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2AE3-0E76-9BF3-04EA-01F46BB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0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8D1-2852-0F8C-9856-FCD336F3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6C2A-E993-95E9-6CC7-7D509E51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2C0C4-A987-31E4-3D3D-3B2A6D95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C9150-6EC5-0EA1-CFB2-3923AC516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97FAE-E070-A845-EAE2-2650AD86C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39273-AA34-95EF-8A68-989DF0F1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9FE87-EC24-F6DD-1F91-9FC1DF85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B403A-4F06-47C3-0FB6-7A31FC2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D5D-7907-C3D9-4919-140613C9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B198A-8D21-F333-7A29-705D2D08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3132-242B-5BB6-757A-0DEA2D72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66651-6F9B-6AFE-8ABA-C3CC506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D2086-CCA7-4275-962C-66AB8E51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936E3-FC8A-CFB8-5B74-830EABC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0328-51CB-B280-E2ED-006949DF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8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2C5-C6EC-4956-B9E5-0AA2560D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C98B-320B-476D-2DB1-BFB9C362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1704-A157-E2F8-75DA-0DF53470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A03A-77D4-16B4-F787-FF7B87DD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E5F5-6FC4-D1BF-4AF7-07437E45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3DA9D-93F6-D22B-D0A6-4169FF10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2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FF63-05E7-3637-4676-E7B0F87D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375C3-F99E-1172-52A9-1CC31F70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D0613-ACAE-BCB8-84D1-2F48667C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5A0E-13CE-AD87-3D85-B3C49ACB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B710-2ABE-12F9-77EA-C3027C32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FA1-524B-6615-7948-8414E815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2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D63C2-A711-1292-606A-AABE119C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B846-4997-5317-CB84-A07A28AA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8141-FCC2-FB8C-F8F6-BB2E31C4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D0D62-FDD3-4AFA-9D27-F08C16B4CC4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C7A5-F6EC-6CFE-F15E-DCEAD729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2442-A2AD-ED07-6C99-23A4B19A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58777-0C38-4917-8CEE-00E6252CB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03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6407B2-4BF6-242A-4B82-B09AC0DB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4" y="193565"/>
            <a:ext cx="10977229" cy="64708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9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4D5FD-A57F-078A-2AE8-C71855FA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8" y="315762"/>
            <a:ext cx="11437244" cy="62264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7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26F97-7430-98FB-9C24-C17A087B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4" y="183685"/>
            <a:ext cx="10765252" cy="64906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83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E7D83-92CA-312E-F4BE-D0E3CE35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1" y="558349"/>
            <a:ext cx="10189217" cy="55315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48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CABC83-C7E3-8439-530C-120466204EAF}"/>
              </a:ext>
            </a:extLst>
          </p:cNvPr>
          <p:cNvSpPr/>
          <p:nvPr/>
        </p:nvSpPr>
        <p:spPr>
          <a:xfrm>
            <a:off x="1812472" y="1156822"/>
            <a:ext cx="81362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211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SINGH</dc:creator>
  <cp:lastModifiedBy>PRAVEEN SINGH</cp:lastModifiedBy>
  <cp:revision>5</cp:revision>
  <dcterms:created xsi:type="dcterms:W3CDTF">2024-01-17T19:45:54Z</dcterms:created>
  <dcterms:modified xsi:type="dcterms:W3CDTF">2024-01-17T19:55:42Z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2024-01-17T19:50:22Z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a8f3cc72-6ba0-42e7-a655-27506d0b8b94</vt:lpwstr>
  </property>
  <property fmtid="{D5CDD505-2E9C-101B-9397-08002B2CF9AE}" pid="7" name="MSIP_Label_defa4170-0d19-0005-0004-bc88714345d2_ActionId">
    <vt:lpwstr>2a480a04-9a89-4ae2-9191-ed1d003d08d9</vt:lpwstr>
  </property>
  <property fmtid="{D5CDD505-2E9C-101B-9397-08002B2CF9AE}" pid="8" name="MSIP_Label_defa4170-0d19-0005-0004-bc88714345d2_ContentBits">
    <vt:lpwstr>0</vt:lpwstr>
  </property>
</Properties>
</file>