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nline_store_tata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AFC0A4-19D3-4B82-ABA8-99094932F0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Online_store_tata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0BC45C-0ABD-4D84-9C4D-5216CFD2C0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8/25/2022 6:16:08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91C0915-E6AF-4442-8D84-E6F2C918B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38"/>
            <a:ext cx="12192000" cy="5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446372D-08DB-46CC-9AF8-582E0A77E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38"/>
            <a:ext cx="12192000" cy="5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C78FF28-EABF-4226-B718-635DBA012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38"/>
            <a:ext cx="12192000" cy="5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EF35A701-B76C-4A42-9721-BC8857336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38"/>
            <a:ext cx="12192000" cy="5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2022-08-25T06:16:10Z</dcterms:created>
  <dcterms:modified xsi:type="dcterms:W3CDTF">2022-08-25T06:16:10Z</dcterms:modified>
</cp:coreProperties>
</file>