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Startup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Productivity with AI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Knowledge workers lose 40% of time to distractions, manual tasks, and context switching.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AI-powered productivity agent that automates workflows, reduces distractions, and improves focus.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609600">
                <a:tc>
                  <a:txBody>
                    <a:bodyPr/>
                    <a:lstStyle/>
                    <a:p>
                      <a:r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TAM ($B)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Growth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Productivity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12%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SaaS subscription with enterprise and SMB tiers.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Alice (CEO) - Ex-Google AI</a:t>
            </a:r>
          </a:p>
          <a:p>
            <a:r>
              <a:t>Bob (CTO) - Ex-Microsoft Research</a:t>
            </a:r>
          </a:p>
          <a:p>
            <a:r>
              <a:t>Charlie (CPO) - Ex-Atlassian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