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DF5E-3D10-4AEB-A5D3-DDFE045513D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699B-1526-43B0-A086-6B1B3CE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2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DF5E-3D10-4AEB-A5D3-DDFE045513D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699B-1526-43B0-A086-6B1B3CE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DF5E-3D10-4AEB-A5D3-DDFE045513D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699B-1526-43B0-A086-6B1B3CE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1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DF5E-3D10-4AEB-A5D3-DDFE045513D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699B-1526-43B0-A086-6B1B3CE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DF5E-3D10-4AEB-A5D3-DDFE045513D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699B-1526-43B0-A086-6B1B3CE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DF5E-3D10-4AEB-A5D3-DDFE045513D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699B-1526-43B0-A086-6B1B3CE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4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DF5E-3D10-4AEB-A5D3-DDFE045513D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699B-1526-43B0-A086-6B1B3CE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DF5E-3D10-4AEB-A5D3-DDFE045513D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699B-1526-43B0-A086-6B1B3CE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DF5E-3D10-4AEB-A5D3-DDFE045513D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699B-1526-43B0-A086-6B1B3CE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DF5E-3D10-4AEB-A5D3-DDFE045513D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699B-1526-43B0-A086-6B1B3CE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DF5E-3D10-4AEB-A5D3-DDFE045513D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B699B-1526-43B0-A086-6B1B3CE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6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DF5E-3D10-4AEB-A5D3-DDFE045513D7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B699B-1526-43B0-A086-6B1B3CE9F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561827" y="1213629"/>
            <a:ext cx="8887662" cy="3397206"/>
            <a:chOff x="561827" y="1213629"/>
            <a:chExt cx="8887662" cy="3397206"/>
          </a:xfrm>
        </p:grpSpPr>
        <p:pic>
          <p:nvPicPr>
            <p:cNvPr id="1026" name="Picture 2" descr="http://latex2png.com/output/latex_078d7b6d48208acea8cbda16358493b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52" y="2854412"/>
              <a:ext cx="945516" cy="358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2187150" y="2662882"/>
              <a:ext cx="1013254" cy="741405"/>
              <a:chOff x="2150076" y="2662882"/>
              <a:chExt cx="1013254" cy="74140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150076" y="2662882"/>
                <a:ext cx="1013254" cy="741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8" name="Picture 4" descr="http://latex2png.com/output/latex_c9be1864b024e9b26e1b5b2e05c9905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7784" y="2851330"/>
                <a:ext cx="617838" cy="37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http://latex2png.com/output/latex_d3a474f6793761ac275a37128affbb7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5598" y="2823194"/>
              <a:ext cx="1091514" cy="413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>
            <a:xfrm>
              <a:off x="1826942" y="3033584"/>
              <a:ext cx="36207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210898" y="3033584"/>
              <a:ext cx="36207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/>
            <p:cNvCxnSpPr/>
            <p:nvPr/>
          </p:nvCxnSpPr>
          <p:spPr>
            <a:xfrm rot="5400000" flipH="1" flipV="1">
              <a:off x="4312034" y="2169712"/>
              <a:ext cx="473890" cy="67013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884046" y="1967531"/>
              <a:ext cx="447609" cy="584775"/>
              <a:chOff x="4884046" y="1967531"/>
              <a:chExt cx="447609" cy="58477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884046" y="2039815"/>
                <a:ext cx="447609" cy="4649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14948" y="1967531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/>
                  <a:t>+</a:t>
                </a:r>
                <a:endParaRPr lang="en-US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5107850" y="1716258"/>
              <a:ext cx="0" cy="3235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http://latex2png.com/output/latex_0e972114c2a9358956d44a3136101179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84" y="1267353"/>
              <a:ext cx="619632" cy="408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5805101" y="1897131"/>
              <a:ext cx="1102135" cy="741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30" idx="1"/>
            </p:cNvCxnSpPr>
            <p:nvPr/>
          </p:nvCxnSpPr>
          <p:spPr>
            <a:xfrm>
              <a:off x="5323187" y="2267833"/>
              <a:ext cx="48191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" name="Picture 10" descr="http://latex2png.com/output/latex_65233fd42a0376a9e73646dd07d2878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0613" y="2055833"/>
              <a:ext cx="811110" cy="408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6925625" y="2252742"/>
              <a:ext cx="48191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672711" y="1213629"/>
              <a:ext cx="26463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cs typeface="Arial" panose="020B0604020202020204" pitchFamily="34" charset="0"/>
                </a:rPr>
                <a:t>Integrator model</a:t>
              </a:r>
              <a:endParaRPr lang="en-US" sz="2800">
                <a:cs typeface="Arial" panose="020B0604020202020204" pitchFamily="34" charset="0"/>
              </a:endParaRPr>
            </a:p>
          </p:txBody>
        </p:sp>
        <p:cxnSp>
          <p:nvCxnSpPr>
            <p:cNvPr id="38" name="Connector: Elbow 37"/>
            <p:cNvCxnSpPr/>
            <p:nvPr/>
          </p:nvCxnSpPr>
          <p:spPr>
            <a:xfrm rot="16200000" flipH="1">
              <a:off x="4342936" y="3220220"/>
              <a:ext cx="473890" cy="67013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923745" y="3480980"/>
              <a:ext cx="1656307" cy="6127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Sampling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8343644" y="3494958"/>
              <a:ext cx="447609" cy="584775"/>
              <a:chOff x="4884046" y="1967531"/>
              <a:chExt cx="447609" cy="584775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4884046" y="2039815"/>
                <a:ext cx="447609" cy="4649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14948" y="1967531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/>
                  <a:t>+</a:t>
                </a:r>
                <a:endParaRPr lang="en-US"/>
              </a:p>
            </p:txBody>
          </p:sp>
        </p:grpSp>
        <p:cxnSp>
          <p:nvCxnSpPr>
            <p:cNvPr id="43" name="Straight Arrow Connector 42"/>
            <p:cNvCxnSpPr/>
            <p:nvPr/>
          </p:nvCxnSpPr>
          <p:spPr>
            <a:xfrm>
              <a:off x="6596881" y="3799724"/>
              <a:ext cx="48191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8484118" y="2910388"/>
              <a:ext cx="160929" cy="239289"/>
              <a:chOff x="8653330" y="4456277"/>
              <a:chExt cx="160929" cy="239289"/>
            </a:xfrm>
          </p:grpSpPr>
          <p:pic>
            <p:nvPicPr>
              <p:cNvPr id="1038" name="Picture 14" descr="http://latex2png.com/output/latex_cef6c2e84573e536f02948cdd135d25c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3330" y="4456277"/>
                <a:ext cx="149518" cy="190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8" name="Straight Connector 27"/>
              <p:cNvCxnSpPr/>
              <p:nvPr/>
            </p:nvCxnSpPr>
            <p:spPr>
              <a:xfrm>
                <a:off x="8654916" y="4695566"/>
                <a:ext cx="15934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7501466" y="2110099"/>
              <a:ext cx="206039" cy="340647"/>
              <a:chOff x="7501466" y="2110099"/>
              <a:chExt cx="206039" cy="340647"/>
            </a:xfrm>
          </p:grpSpPr>
          <p:pic>
            <p:nvPicPr>
              <p:cNvPr id="1040" name="Picture 16" descr="http://latex2png.com/output/latex_e7a412156353c50e78053394f88083bb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01466" y="2110099"/>
                <a:ext cx="206039" cy="285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1" name="Straight Connector 50"/>
              <p:cNvCxnSpPr/>
              <p:nvPr/>
            </p:nvCxnSpPr>
            <p:spPr>
              <a:xfrm>
                <a:off x="7514239" y="2450746"/>
                <a:ext cx="1752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/>
            <p:cNvCxnSpPr/>
            <p:nvPr/>
          </p:nvCxnSpPr>
          <p:spPr>
            <a:xfrm>
              <a:off x="8789064" y="3801697"/>
              <a:ext cx="36206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971081" y="3799723"/>
              <a:ext cx="36206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7182254" y="3596878"/>
              <a:ext cx="698959" cy="405690"/>
              <a:chOff x="7159663" y="3576594"/>
              <a:chExt cx="768855" cy="446259"/>
            </a:xfrm>
          </p:grpSpPr>
          <p:pic>
            <p:nvPicPr>
              <p:cNvPr id="1042" name="Picture 18" descr="http://latex2png.com/output/latex_374357ee123b04f457cb8d9186e9ece9.png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59663" y="3576594"/>
                <a:ext cx="768855" cy="4462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6" name="Straight Connector 55"/>
              <p:cNvCxnSpPr/>
              <p:nvPr/>
            </p:nvCxnSpPr>
            <p:spPr>
              <a:xfrm>
                <a:off x="7171848" y="3982992"/>
                <a:ext cx="19280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9243450" y="3678827"/>
              <a:ext cx="206039" cy="340647"/>
              <a:chOff x="7501466" y="2110099"/>
              <a:chExt cx="206039" cy="340647"/>
            </a:xfrm>
          </p:grpSpPr>
          <p:pic>
            <p:nvPicPr>
              <p:cNvPr id="59" name="Picture 16" descr="http://latex2png.com/output/latex_e7a412156353c50e78053394f88083bb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01466" y="2110099"/>
                <a:ext cx="206039" cy="285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0" name="Straight Connector 59"/>
              <p:cNvCxnSpPr/>
              <p:nvPr/>
            </p:nvCxnSpPr>
            <p:spPr>
              <a:xfrm>
                <a:off x="7514239" y="2450746"/>
                <a:ext cx="17527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/>
            <p:cNvCxnSpPr/>
            <p:nvPr/>
          </p:nvCxnSpPr>
          <p:spPr>
            <a:xfrm>
              <a:off x="8567448" y="3242508"/>
              <a:ext cx="0" cy="3235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276021" y="4087615"/>
              <a:ext cx="29922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cs typeface="Arial" panose="020B0604020202020204" pitchFamily="34" charset="0"/>
                </a:rPr>
                <a:t>Point sensor model</a:t>
              </a:r>
              <a:endParaRPr lang="en-US" sz="2800"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1827" y="3278800"/>
              <a:ext cx="1456153" cy="815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2800">
                  <a:cs typeface="Arial" panose="020B0604020202020204" pitchFamily="34" charset="0"/>
                </a:rPr>
                <a:t>Point source</a:t>
              </a:r>
              <a:endParaRPr lang="en-US" sz="2800"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64134" y="3546161"/>
              <a:ext cx="1456153" cy="456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760"/>
                </a:lnSpc>
              </a:pPr>
              <a:r>
                <a:rPr lang="en-US" sz="2800">
                  <a:cs typeface="Arial" panose="020B0604020202020204" pitchFamily="34" charset="0"/>
                </a:rPr>
                <a:t>Filter</a:t>
              </a:r>
              <a:endParaRPr lang="en-US" sz="280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94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2017-01-26T00:59:03Z</dcterms:created>
  <dcterms:modified xsi:type="dcterms:W3CDTF">2017-01-26T01:28:33Z</dcterms:modified>
</cp:coreProperties>
</file>