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00DC"/>
    <a:srgbClr val="80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636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2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9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6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4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3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4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3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4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2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84CD-48CE-4FC7-9122-241A3FDBD299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8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3067689" y="1036054"/>
            <a:ext cx="3521689" cy="4028352"/>
            <a:chOff x="499337" y="846583"/>
            <a:chExt cx="3521689" cy="4028352"/>
          </a:xfrm>
        </p:grpSpPr>
        <p:cxnSp>
          <p:nvCxnSpPr>
            <p:cNvPr id="5" name="Shape 150"/>
            <p:cNvCxnSpPr>
              <a:stCxn id="7" idx="0"/>
              <a:endCxn id="9" idx="2"/>
            </p:cNvCxnSpPr>
            <p:nvPr/>
          </p:nvCxnSpPr>
          <p:spPr>
            <a:xfrm flipV="1">
              <a:off x="2902866" y="2479020"/>
              <a:ext cx="0" cy="226342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grpSp>
          <p:nvGrpSpPr>
            <p:cNvPr id="6" name="Shape 139"/>
            <p:cNvGrpSpPr/>
            <p:nvPr/>
          </p:nvGrpSpPr>
          <p:grpSpPr>
            <a:xfrm>
              <a:off x="1489133" y="3298685"/>
              <a:ext cx="911850" cy="1576250"/>
              <a:chOff x="6592700" y="3185825"/>
              <a:chExt cx="911850" cy="1576250"/>
            </a:xfrm>
          </p:grpSpPr>
          <p:pic>
            <p:nvPicPr>
              <p:cNvPr id="22" name="Shape 14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592700" y="3428275"/>
                <a:ext cx="911850" cy="1333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Shape 14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889200" y="3185825"/>
                <a:ext cx="405100" cy="2881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" name="Shape 1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61769" y="2705362"/>
              <a:ext cx="1282194" cy="6954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Shape 143"/>
            <p:cNvSpPr txBox="1"/>
            <p:nvPr/>
          </p:nvSpPr>
          <p:spPr>
            <a:xfrm>
              <a:off x="1408430" y="975839"/>
              <a:ext cx="1295433" cy="5364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1400" dirty="0" smtClean="0"/>
                <a:t>Localization node</a:t>
              </a:r>
              <a:endParaRPr lang="en" sz="1400" dirty="0"/>
            </a:p>
          </p:txBody>
        </p:sp>
        <p:sp>
          <p:nvSpPr>
            <p:cNvPr id="9" name="Shape 144"/>
            <p:cNvSpPr txBox="1"/>
            <p:nvPr/>
          </p:nvSpPr>
          <p:spPr>
            <a:xfrm>
              <a:off x="2158958" y="1944503"/>
              <a:ext cx="1487815" cy="53451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1400" dirty="0"/>
                <a:t>Kinect Data capture</a:t>
              </a:r>
            </a:p>
          </p:txBody>
        </p:sp>
        <p:sp>
          <p:nvSpPr>
            <p:cNvPr id="10" name="Shape 145"/>
            <p:cNvSpPr txBox="1"/>
            <p:nvPr/>
          </p:nvSpPr>
          <p:spPr>
            <a:xfrm>
              <a:off x="499337" y="1953712"/>
              <a:ext cx="1100657" cy="75165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400" dirty="0"/>
                <a:t>Robot </a:t>
              </a:r>
              <a:r>
                <a:rPr lang="en" sz="1400" dirty="0" smtClean="0"/>
                <a:t>interface node</a:t>
              </a:r>
              <a:endParaRPr lang="en" sz="1400" dirty="0"/>
            </a:p>
          </p:txBody>
        </p:sp>
        <p:sp>
          <p:nvSpPr>
            <p:cNvPr id="11" name="Shape 146"/>
            <p:cNvSpPr txBox="1"/>
            <p:nvPr/>
          </p:nvSpPr>
          <p:spPr>
            <a:xfrm>
              <a:off x="2838569" y="3589575"/>
              <a:ext cx="976148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400" dirty="0"/>
                <a:t>Visual Link</a:t>
              </a:r>
            </a:p>
          </p:txBody>
        </p:sp>
        <p:cxnSp>
          <p:nvCxnSpPr>
            <p:cNvPr id="12" name="Shape 147"/>
            <p:cNvCxnSpPr>
              <a:stCxn id="7" idx="2"/>
              <a:endCxn id="22" idx="3"/>
            </p:cNvCxnSpPr>
            <p:nvPr/>
          </p:nvCxnSpPr>
          <p:spPr>
            <a:xfrm rot="5400000">
              <a:off x="2248332" y="3553501"/>
              <a:ext cx="807186" cy="501883"/>
            </a:xfrm>
            <a:prstGeom prst="bentConnector2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" name="Shape 148"/>
            <p:cNvCxnSpPr>
              <a:stCxn id="10" idx="2"/>
              <a:endCxn id="22" idx="1"/>
            </p:cNvCxnSpPr>
            <p:nvPr/>
          </p:nvCxnSpPr>
          <p:spPr>
            <a:xfrm rot="16200000" flipH="1">
              <a:off x="518063" y="3236964"/>
              <a:ext cx="1502673" cy="439467"/>
            </a:xfrm>
            <a:prstGeom prst="bentConnector2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4" name="Shape 149"/>
            <p:cNvSpPr txBox="1"/>
            <p:nvPr/>
          </p:nvSpPr>
          <p:spPr>
            <a:xfrm>
              <a:off x="946600" y="2655606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400" dirty="0"/>
                <a:t>Ethernet</a:t>
              </a:r>
            </a:p>
          </p:txBody>
        </p:sp>
        <p:sp>
          <p:nvSpPr>
            <p:cNvPr id="15" name="Shape 151"/>
            <p:cNvSpPr txBox="1"/>
            <p:nvPr/>
          </p:nvSpPr>
          <p:spPr>
            <a:xfrm>
              <a:off x="2923627" y="2479020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400" dirty="0"/>
                <a:t>USB3</a:t>
              </a:r>
            </a:p>
          </p:txBody>
        </p:sp>
        <p:cxnSp>
          <p:nvCxnSpPr>
            <p:cNvPr id="16" name="Shape 152"/>
            <p:cNvCxnSpPr>
              <a:stCxn id="9" idx="0"/>
              <a:endCxn id="8" idx="2"/>
            </p:cNvCxnSpPr>
            <p:nvPr/>
          </p:nvCxnSpPr>
          <p:spPr>
            <a:xfrm rot="16200000" flipV="1">
              <a:off x="2263418" y="1305054"/>
              <a:ext cx="432178" cy="846719"/>
            </a:xfrm>
            <a:prstGeom prst="bentConnector3">
              <a:avLst>
                <a:gd name="adj1" fmla="val 50000"/>
              </a:avLst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hape 153"/>
            <p:cNvCxnSpPr>
              <a:stCxn id="8" idx="2"/>
              <a:endCxn id="10" idx="0"/>
            </p:cNvCxnSpPr>
            <p:nvPr/>
          </p:nvCxnSpPr>
          <p:spPr>
            <a:xfrm rot="5400000">
              <a:off x="1332214" y="1229778"/>
              <a:ext cx="441387" cy="1006481"/>
            </a:xfrm>
            <a:prstGeom prst="bentConnector3">
              <a:avLst>
                <a:gd name="adj1" fmla="val 50000"/>
              </a:avLst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8" name="稲妻 17"/>
            <p:cNvSpPr/>
            <p:nvPr/>
          </p:nvSpPr>
          <p:spPr>
            <a:xfrm rot="17319945">
              <a:off x="2647170" y="1042498"/>
              <a:ext cx="449370" cy="312475"/>
            </a:xfrm>
            <a:prstGeom prst="lightningBol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Shape 151"/>
            <p:cNvSpPr txBox="1"/>
            <p:nvPr/>
          </p:nvSpPr>
          <p:spPr>
            <a:xfrm>
              <a:off x="3062627" y="846583"/>
              <a:ext cx="884732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400" dirty="0" smtClean="0"/>
                <a:t>6D Pose of robot</a:t>
              </a:r>
            </a:p>
          </p:txBody>
        </p:sp>
        <p:sp>
          <p:nvSpPr>
            <p:cNvPr id="20" name="Shape 146"/>
            <p:cNvSpPr txBox="1"/>
            <p:nvPr/>
          </p:nvSpPr>
          <p:spPr>
            <a:xfrm>
              <a:off x="958747" y="1417235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400" dirty="0" smtClean="0"/>
                <a:t>TCP</a:t>
              </a:r>
              <a:endParaRPr lang="en" sz="1400" dirty="0"/>
            </a:p>
          </p:txBody>
        </p:sp>
        <p:sp>
          <p:nvSpPr>
            <p:cNvPr id="21" name="Shape 146"/>
            <p:cNvSpPr txBox="1"/>
            <p:nvPr/>
          </p:nvSpPr>
          <p:spPr>
            <a:xfrm>
              <a:off x="2576425" y="1433833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400" dirty="0" smtClean="0"/>
                <a:t>Static link</a:t>
              </a:r>
              <a:endParaRPr lang="en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593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グループ化 55"/>
          <p:cNvGrpSpPr/>
          <p:nvPr/>
        </p:nvGrpSpPr>
        <p:grpSpPr>
          <a:xfrm>
            <a:off x="5102334" y="4003323"/>
            <a:ext cx="1533437" cy="1019346"/>
            <a:chOff x="5536674" y="4026183"/>
            <a:chExt cx="1533437" cy="1019346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28720">
              <a:off x="5706258" y="4190902"/>
              <a:ext cx="839423" cy="839423"/>
            </a:xfrm>
            <a:prstGeom prst="rect">
              <a:avLst/>
            </a:prstGeom>
            <a:scene3d>
              <a:camera prst="isometricTopUp"/>
              <a:lightRig rig="threePt" dir="t"/>
            </a:scene3d>
          </p:spPr>
        </p:pic>
        <p:grpSp>
          <p:nvGrpSpPr>
            <p:cNvPr id="33" name="グループ化 32"/>
            <p:cNvGrpSpPr/>
            <p:nvPr/>
          </p:nvGrpSpPr>
          <p:grpSpPr>
            <a:xfrm>
              <a:off x="5536674" y="4066039"/>
              <a:ext cx="1187823" cy="979490"/>
              <a:chOff x="3981742" y="2955287"/>
              <a:chExt cx="1187823" cy="979490"/>
            </a:xfrm>
          </p:grpSpPr>
          <p:cxnSp>
            <p:nvCxnSpPr>
              <p:cNvPr id="34" name="直線矢印コネクタ 33"/>
              <p:cNvCxnSpPr/>
              <p:nvPr/>
            </p:nvCxnSpPr>
            <p:spPr>
              <a:xfrm flipV="1">
                <a:off x="4556535" y="2971679"/>
                <a:ext cx="0" cy="516477"/>
              </a:xfrm>
              <a:prstGeom prst="straightConnector1">
                <a:avLst/>
              </a:prstGeom>
              <a:ln w="12700">
                <a:solidFill>
                  <a:srgbClr val="2300D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/>
              <p:cNvCxnSpPr>
                <a:endCxn id="39" idx="3"/>
              </p:cNvCxnSpPr>
              <p:nvPr/>
            </p:nvCxnSpPr>
            <p:spPr>
              <a:xfrm flipH="1">
                <a:off x="4180440" y="3488156"/>
                <a:ext cx="376095" cy="323511"/>
              </a:xfrm>
              <a:prstGeom prst="straightConnector1">
                <a:avLst/>
              </a:prstGeom>
              <a:ln w="12700">
                <a:solidFill>
                  <a:srgbClr val="8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矢印コネクタ 35"/>
              <p:cNvCxnSpPr/>
              <p:nvPr/>
            </p:nvCxnSpPr>
            <p:spPr>
              <a:xfrm>
                <a:off x="4556535" y="3483471"/>
                <a:ext cx="513680" cy="138486"/>
              </a:xfrm>
              <a:prstGeom prst="straightConnector1">
                <a:avLst/>
              </a:prstGeom>
              <a:ln w="12700">
                <a:solidFill>
                  <a:srgbClr val="008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テキスト ボックス 36"/>
              <p:cNvSpPr txBox="1"/>
              <p:nvPr/>
            </p:nvSpPr>
            <p:spPr>
              <a:xfrm>
                <a:off x="4568165" y="2955287"/>
                <a:ext cx="1986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rgbClr val="2300DC"/>
                    </a:solidFill>
                  </a:rPr>
                  <a:t>Z</a:t>
                </a:r>
                <a:endParaRPr lang="en-US" sz="1000" dirty="0">
                  <a:solidFill>
                    <a:srgbClr val="2300DC"/>
                  </a:solidFill>
                </a:endParaRPr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970867" y="3376750"/>
                <a:ext cx="1986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rgbClr val="008000"/>
                    </a:solidFill>
                  </a:rPr>
                  <a:t>Y</a:t>
                </a:r>
                <a:endParaRPr lang="en-US" sz="10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3981742" y="3688556"/>
                <a:ext cx="1986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rgbClr val="800000"/>
                    </a:solidFill>
                  </a:rPr>
                  <a:t>X</a:t>
                </a:r>
                <a:endParaRPr lang="en-US" sz="1000" dirty="0">
                  <a:solidFill>
                    <a:srgbClr val="800000"/>
                  </a:solidFill>
                </a:endParaRPr>
              </a:p>
            </p:txBody>
          </p:sp>
        </p:grpSp>
        <p:sp>
          <p:nvSpPr>
            <p:cNvPr id="50" name="テキスト ボックス 49"/>
            <p:cNvSpPr txBox="1"/>
            <p:nvPr/>
          </p:nvSpPr>
          <p:spPr>
            <a:xfrm>
              <a:off x="6570551" y="4026183"/>
              <a:ext cx="499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baseline="-25000" dirty="0" smtClean="0"/>
                <a:t>W</a:t>
              </a:r>
              <a:endParaRPr lang="en-US" baseline="-25000" dirty="0"/>
            </a:p>
          </p:txBody>
        </p:sp>
      </p:grpSp>
      <p:grpSp>
        <p:nvGrpSpPr>
          <p:cNvPr id="57" name="グループ化 56"/>
          <p:cNvGrpSpPr/>
          <p:nvPr/>
        </p:nvGrpSpPr>
        <p:grpSpPr>
          <a:xfrm>
            <a:off x="3353973" y="2963854"/>
            <a:ext cx="1269645" cy="2086254"/>
            <a:chOff x="3829575" y="2978152"/>
            <a:chExt cx="1269645" cy="2086254"/>
          </a:xfrm>
        </p:grpSpPr>
        <p:pic>
          <p:nvPicPr>
            <p:cNvPr id="4" name="Shape 1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57485" y="3730606"/>
              <a:ext cx="911850" cy="1333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Shape 1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53985" y="3488156"/>
              <a:ext cx="405100" cy="288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" name="グループ化 20"/>
            <p:cNvGrpSpPr/>
            <p:nvPr/>
          </p:nvGrpSpPr>
          <p:grpSpPr>
            <a:xfrm>
              <a:off x="4057485" y="2978152"/>
              <a:ext cx="1041735" cy="751540"/>
              <a:chOff x="4057485" y="2978152"/>
              <a:chExt cx="1041735" cy="751540"/>
            </a:xfrm>
          </p:grpSpPr>
          <p:cxnSp>
            <p:nvCxnSpPr>
              <p:cNvPr id="7" name="直線矢印コネクタ 6"/>
              <p:cNvCxnSpPr>
                <a:stCxn id="5" idx="0"/>
              </p:cNvCxnSpPr>
              <p:nvPr/>
            </p:nvCxnSpPr>
            <p:spPr>
              <a:xfrm flipV="1">
                <a:off x="4556535" y="3138616"/>
                <a:ext cx="0" cy="349540"/>
              </a:xfrm>
              <a:prstGeom prst="straightConnector1">
                <a:avLst/>
              </a:prstGeom>
              <a:ln w="12700">
                <a:solidFill>
                  <a:srgbClr val="2300D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矢印コネクタ 8"/>
              <p:cNvCxnSpPr>
                <a:stCxn id="5" idx="0"/>
              </p:cNvCxnSpPr>
              <p:nvPr/>
            </p:nvCxnSpPr>
            <p:spPr>
              <a:xfrm flipH="1">
                <a:off x="4244975" y="3488156"/>
                <a:ext cx="311560" cy="167743"/>
              </a:xfrm>
              <a:prstGeom prst="straightConnector1">
                <a:avLst/>
              </a:prstGeom>
              <a:ln w="12700">
                <a:solidFill>
                  <a:srgbClr val="8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矢印コネクタ 10"/>
              <p:cNvCxnSpPr/>
              <p:nvPr/>
            </p:nvCxnSpPr>
            <p:spPr>
              <a:xfrm>
                <a:off x="4556535" y="3483471"/>
                <a:ext cx="405100" cy="53545"/>
              </a:xfrm>
              <a:prstGeom prst="straightConnector1">
                <a:avLst/>
              </a:prstGeom>
              <a:ln w="12700">
                <a:solidFill>
                  <a:srgbClr val="008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/>
              <p:cNvSpPr txBox="1"/>
              <p:nvPr/>
            </p:nvSpPr>
            <p:spPr>
              <a:xfrm>
                <a:off x="4513410" y="2978152"/>
                <a:ext cx="1986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rgbClr val="2300DC"/>
                    </a:solidFill>
                  </a:rPr>
                  <a:t>Z</a:t>
                </a:r>
                <a:endParaRPr lang="en-US" sz="1000" dirty="0">
                  <a:solidFill>
                    <a:srgbClr val="2300DC"/>
                  </a:solidFill>
                </a:endParaRPr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4900522" y="3447031"/>
                <a:ext cx="1986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rgbClr val="008000"/>
                    </a:solidFill>
                  </a:rPr>
                  <a:t>Y</a:t>
                </a:r>
                <a:endParaRPr lang="en-US" sz="10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4057485" y="3483471"/>
                <a:ext cx="1986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rgbClr val="800000"/>
                    </a:solidFill>
                  </a:rPr>
                  <a:t>X</a:t>
                </a:r>
                <a:endParaRPr lang="en-US" sz="1000" dirty="0">
                  <a:solidFill>
                    <a:srgbClr val="800000"/>
                  </a:solidFill>
                </a:endParaRPr>
              </a:p>
            </p:txBody>
          </p:sp>
        </p:grpSp>
        <p:sp>
          <p:nvSpPr>
            <p:cNvPr id="51" name="テキスト ボックス 50"/>
            <p:cNvSpPr txBox="1"/>
            <p:nvPr/>
          </p:nvSpPr>
          <p:spPr>
            <a:xfrm>
              <a:off x="3829575" y="3048404"/>
              <a:ext cx="499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baseline="-25000" dirty="0" smtClean="0"/>
                <a:t>M</a:t>
              </a:r>
              <a:endParaRPr lang="en-US" baseline="-25000" dirty="0"/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3843739" y="4212840"/>
              <a:ext cx="499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baseline="-25000" dirty="0" smtClean="0"/>
                <a:t>T</a:t>
              </a:r>
              <a:endParaRPr lang="en-US" baseline="-25000" dirty="0"/>
            </a:p>
          </p:txBody>
        </p:sp>
      </p:grpSp>
      <p:grpSp>
        <p:nvGrpSpPr>
          <p:cNvPr id="55" name="グループ化 54"/>
          <p:cNvGrpSpPr/>
          <p:nvPr/>
        </p:nvGrpSpPr>
        <p:grpSpPr>
          <a:xfrm>
            <a:off x="4445158" y="2322043"/>
            <a:ext cx="1596848" cy="1255344"/>
            <a:chOff x="5191581" y="2111303"/>
            <a:chExt cx="1596848" cy="1255344"/>
          </a:xfrm>
        </p:grpSpPr>
        <p:grpSp>
          <p:nvGrpSpPr>
            <p:cNvPr id="32" name="グループ化 31"/>
            <p:cNvGrpSpPr/>
            <p:nvPr/>
          </p:nvGrpSpPr>
          <p:grpSpPr>
            <a:xfrm>
              <a:off x="5191581" y="2394283"/>
              <a:ext cx="1596848" cy="972364"/>
              <a:chOff x="5511621" y="2531412"/>
              <a:chExt cx="1596848" cy="972364"/>
            </a:xfrm>
          </p:grpSpPr>
          <p:pic>
            <p:nvPicPr>
              <p:cNvPr id="31" name="図 30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3344" y="2791875"/>
                <a:ext cx="1265125" cy="711901"/>
              </a:xfrm>
              <a:prstGeom prst="rect">
                <a:avLst/>
              </a:prstGeom>
            </p:spPr>
          </p:pic>
          <p:grpSp>
            <p:nvGrpSpPr>
              <p:cNvPr id="22" name="グループ化 21"/>
              <p:cNvGrpSpPr/>
              <p:nvPr/>
            </p:nvGrpSpPr>
            <p:grpSpPr>
              <a:xfrm>
                <a:off x="5511621" y="2531412"/>
                <a:ext cx="1041735" cy="751540"/>
                <a:chOff x="4027005" y="3084832"/>
                <a:chExt cx="1041735" cy="751540"/>
              </a:xfrm>
            </p:grpSpPr>
            <p:cxnSp>
              <p:nvCxnSpPr>
                <p:cNvPr id="23" name="直線矢印コネクタ 22"/>
                <p:cNvCxnSpPr/>
                <p:nvPr/>
              </p:nvCxnSpPr>
              <p:spPr>
                <a:xfrm flipV="1">
                  <a:off x="4526055" y="3245296"/>
                  <a:ext cx="0" cy="349540"/>
                </a:xfrm>
                <a:prstGeom prst="straightConnector1">
                  <a:avLst/>
                </a:prstGeom>
                <a:ln w="12700"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矢印コネクタ 23"/>
                <p:cNvCxnSpPr/>
                <p:nvPr/>
              </p:nvCxnSpPr>
              <p:spPr>
                <a:xfrm flipH="1">
                  <a:off x="4214495" y="3594836"/>
                  <a:ext cx="311560" cy="167743"/>
                </a:xfrm>
                <a:prstGeom prst="straightConnector1">
                  <a:avLst/>
                </a:prstGeom>
                <a:ln w="12700">
                  <a:solidFill>
                    <a:srgbClr val="2300D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矢印コネクタ 24"/>
                <p:cNvCxnSpPr/>
                <p:nvPr/>
              </p:nvCxnSpPr>
              <p:spPr>
                <a:xfrm>
                  <a:off x="4526055" y="3590151"/>
                  <a:ext cx="405100" cy="53545"/>
                </a:xfrm>
                <a:prstGeom prst="straightConnector1">
                  <a:avLst/>
                </a:prstGeom>
                <a:ln w="12700">
                  <a:solidFill>
                    <a:srgbClr val="8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テキスト ボックス 25"/>
                <p:cNvSpPr txBox="1"/>
                <p:nvPr/>
              </p:nvSpPr>
              <p:spPr>
                <a:xfrm>
                  <a:off x="4482930" y="3084832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008000"/>
                      </a:solidFill>
                    </a:rPr>
                    <a:t>Y</a:t>
                  </a:r>
                  <a:endParaRPr lang="en-US" sz="1000" dirty="0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27" name="テキスト ボックス 26"/>
                <p:cNvSpPr txBox="1"/>
                <p:nvPr/>
              </p:nvSpPr>
              <p:spPr>
                <a:xfrm>
                  <a:off x="4870042" y="3553711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800000"/>
                      </a:solidFill>
                    </a:rPr>
                    <a:t>X</a:t>
                  </a:r>
                  <a:endParaRPr lang="en-US" sz="1000" dirty="0">
                    <a:solidFill>
                      <a:srgbClr val="800000"/>
                    </a:solidFill>
                  </a:endParaRPr>
                </a:p>
              </p:txBody>
            </p:sp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4027005" y="3590151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2300DC"/>
                      </a:solidFill>
                    </a:rPr>
                    <a:t>Z</a:t>
                  </a:r>
                  <a:endParaRPr lang="en-US" sz="1000" dirty="0">
                    <a:solidFill>
                      <a:srgbClr val="2300DC"/>
                    </a:solidFill>
                  </a:endParaRPr>
                </a:p>
              </p:txBody>
            </p:sp>
          </p:grpSp>
        </p:grpSp>
        <p:sp>
          <p:nvSpPr>
            <p:cNvPr id="54" name="テキスト ボックス 53"/>
            <p:cNvSpPr txBox="1"/>
            <p:nvPr/>
          </p:nvSpPr>
          <p:spPr>
            <a:xfrm>
              <a:off x="5266922" y="2111303"/>
              <a:ext cx="420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baseline="-25000" dirty="0" smtClean="0"/>
                <a:t>K</a:t>
              </a:r>
              <a:endParaRPr lang="en-US" baseline="-25000" dirty="0"/>
            </a:p>
          </p:txBody>
        </p:sp>
      </p:grpSp>
      <p:cxnSp>
        <p:nvCxnSpPr>
          <p:cNvPr id="59" name="曲線コネクタ 58"/>
          <p:cNvCxnSpPr>
            <a:stCxn id="54" idx="1"/>
            <a:endCxn id="51" idx="0"/>
          </p:cNvCxnSpPr>
          <p:nvPr/>
        </p:nvCxnSpPr>
        <p:spPr>
          <a:xfrm rot="10800000" flipV="1">
            <a:off x="3603753" y="2506708"/>
            <a:ext cx="916746" cy="527397"/>
          </a:xfrm>
          <a:prstGeom prst="curvedConnector2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/>
          <p:cNvCxnSpPr>
            <a:stCxn id="53" idx="1"/>
            <a:endCxn id="51" idx="1"/>
          </p:cNvCxnSpPr>
          <p:nvPr/>
        </p:nvCxnSpPr>
        <p:spPr>
          <a:xfrm rot="10800000">
            <a:off x="3353973" y="3218772"/>
            <a:ext cx="14164" cy="1164436"/>
          </a:xfrm>
          <a:prstGeom prst="curvedConnector3">
            <a:avLst>
              <a:gd name="adj1" fmla="val 17139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曲線コネクタ 77"/>
          <p:cNvCxnSpPr>
            <a:stCxn id="50" idx="2"/>
            <a:endCxn id="53" idx="2"/>
          </p:cNvCxnSpPr>
          <p:nvPr/>
        </p:nvCxnSpPr>
        <p:spPr>
          <a:xfrm rot="5400000">
            <a:off x="4904345" y="3086227"/>
            <a:ext cx="195219" cy="2768074"/>
          </a:xfrm>
          <a:prstGeom prst="curvedConnector3">
            <a:avLst>
              <a:gd name="adj1" fmla="val 5176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曲線コネクタ 115"/>
          <p:cNvCxnSpPr>
            <a:stCxn id="54" idx="3"/>
            <a:endCxn id="50" idx="0"/>
          </p:cNvCxnSpPr>
          <p:nvPr/>
        </p:nvCxnSpPr>
        <p:spPr>
          <a:xfrm>
            <a:off x="4940919" y="2506709"/>
            <a:ext cx="1445072" cy="1496614"/>
          </a:xfrm>
          <a:prstGeom prst="curvedConnector2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122"/>
          <p:cNvSpPr txBox="1"/>
          <p:nvPr/>
        </p:nvSpPr>
        <p:spPr>
          <a:xfrm>
            <a:off x="3603753" y="2253315"/>
            <a:ext cx="61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baseline="30000" dirty="0" smtClean="0"/>
              <a:t>K</a:t>
            </a:r>
            <a:r>
              <a:rPr lang="en-US" b="1" dirty="0" smtClean="0"/>
              <a:t>T</a:t>
            </a:r>
            <a:r>
              <a:rPr lang="en-US" b="1" baseline="-25000" dirty="0" smtClean="0"/>
              <a:t>M</a:t>
            </a:r>
            <a:endParaRPr lang="en-US" b="1" baseline="-25000" dirty="0"/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2689775" y="3581497"/>
            <a:ext cx="61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baseline="30000" dirty="0" smtClean="0"/>
              <a:t>T</a:t>
            </a:r>
            <a:r>
              <a:rPr lang="en-US" b="1" dirty="0" smtClean="0"/>
              <a:t>T</a:t>
            </a:r>
            <a:r>
              <a:rPr lang="en-US" b="1" baseline="-25000" dirty="0" smtClean="0"/>
              <a:t>M</a:t>
            </a:r>
            <a:endParaRPr lang="en-US" b="1" baseline="-25000" dirty="0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4554846" y="4995839"/>
            <a:ext cx="61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baseline="30000" dirty="0" smtClean="0"/>
              <a:t>W</a:t>
            </a:r>
            <a:r>
              <a:rPr lang="en-US" b="1" dirty="0" smtClean="0"/>
              <a:t>T</a:t>
            </a:r>
            <a:r>
              <a:rPr lang="en-US" b="1" baseline="-25000" dirty="0" smtClean="0"/>
              <a:t>T</a:t>
            </a:r>
            <a:endParaRPr lang="en-US" b="1" baseline="-25000" dirty="0"/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5942688" y="2765487"/>
            <a:ext cx="61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baseline="30000" dirty="0" smtClean="0"/>
              <a:t>K</a:t>
            </a:r>
            <a:r>
              <a:rPr lang="en-US" b="1" dirty="0" smtClean="0"/>
              <a:t>T</a:t>
            </a:r>
            <a:r>
              <a:rPr lang="en-US" b="1" baseline="-25000" dirty="0" smtClean="0"/>
              <a:t>W</a:t>
            </a:r>
            <a:endParaRPr 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2128383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36</Words>
  <Application>Microsoft Office PowerPoint</Application>
  <PresentationFormat>ワイド画面</PresentationFormat>
  <Paragraphs>26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>国立大学法人東京農工大学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GVlab</dc:creator>
  <cp:lastModifiedBy>GVlab</cp:lastModifiedBy>
  <cp:revision>13</cp:revision>
  <dcterms:created xsi:type="dcterms:W3CDTF">2015-06-23T13:17:30Z</dcterms:created>
  <dcterms:modified xsi:type="dcterms:W3CDTF">2015-06-24T04:06:14Z</dcterms:modified>
</cp:coreProperties>
</file>