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56" name="グループ化 55"/>
          <p:cNvGrpSpPr/>
          <p:nvPr/>
        </p:nvGrpSpPr>
        <p:grpSpPr>
          <a:xfrm>
            <a:off x="6590923" y="1401805"/>
            <a:ext cx="3730027" cy="645306"/>
            <a:chOff x="6590923" y="1401804"/>
            <a:chExt cx="3730027" cy="752921"/>
          </a:xfrm>
        </p:grpSpPr>
        <p:sp>
          <p:nvSpPr>
            <p:cNvPr id="8" name="正方形/長方形 7"/>
            <p:cNvSpPr/>
            <p:nvPr/>
          </p:nvSpPr>
          <p:spPr>
            <a:xfrm>
              <a:off x="6590923" y="1401804"/>
              <a:ext cx="3730027" cy="752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672174" y="1487292"/>
              <a:ext cx="1126807" cy="571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designer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8876847" y="1487292"/>
              <a:ext cx="1163226" cy="571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Visualization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6650228" y="1455098"/>
              <a:ext cx="836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Web</a:t>
              </a:r>
            </a:p>
            <a:p>
              <a:r>
                <a:rPr lang="en-US" sz="1400" dirty="0" smtClean="0"/>
                <a:t>Interface</a:t>
              </a:r>
              <a:endParaRPr lang="en-US" sz="1400" dirty="0"/>
            </a:p>
          </p:txBody>
        </p:sp>
      </p:grpSp>
      <p:cxnSp>
        <p:nvCxnSpPr>
          <p:cNvPr id="62" name="直線矢印コネクタ 61"/>
          <p:cNvCxnSpPr>
            <a:stCxn id="8" idx="2"/>
            <a:endCxn id="52" idx="0"/>
          </p:cNvCxnSpPr>
          <p:nvPr/>
        </p:nvCxnSpPr>
        <p:spPr>
          <a:xfrm>
            <a:off x="8455937" y="2047111"/>
            <a:ext cx="0" cy="17931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8492148" y="2000337"/>
            <a:ext cx="56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</a:t>
            </a:r>
            <a:endParaRPr lang="en-US" sz="1400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6590923" y="2226425"/>
            <a:ext cx="3730027" cy="1584919"/>
            <a:chOff x="6590923" y="2226425"/>
            <a:chExt cx="3730027" cy="1584919"/>
          </a:xfrm>
        </p:grpSpPr>
        <p:sp>
          <p:nvSpPr>
            <p:cNvPr id="52" name="正方形/長方形 51"/>
            <p:cNvSpPr/>
            <p:nvPr/>
          </p:nvSpPr>
          <p:spPr>
            <a:xfrm>
              <a:off x="6590923" y="2226425"/>
              <a:ext cx="3730027" cy="15579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988202" y="2333540"/>
              <a:ext cx="1126807" cy="45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Context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9299638" y="2333540"/>
              <a:ext cx="941025" cy="45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Parameter 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9415604" y="3029151"/>
              <a:ext cx="859853" cy="45492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7816183" y="3029151"/>
              <a:ext cx="1485519" cy="45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618048" y="3034440"/>
              <a:ext cx="1120445" cy="45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Contex</a:t>
              </a:r>
              <a:r>
                <a:rPr lang="en-US" sz="1400" dirty="0" smtClean="0">
                  <a:solidFill>
                    <a:schemeClr val="tx1"/>
                  </a:solidFill>
                </a:rPr>
                <a:t>t orchestrator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6619523" y="2322814"/>
              <a:ext cx="1165945" cy="465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Embedded web 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7571144" y="3503567"/>
              <a:ext cx="1960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Application components</a:t>
              </a:r>
              <a:endParaRPr lang="en-US" sz="1400" dirty="0"/>
            </a:p>
          </p:txBody>
        </p:sp>
        <p:cxnSp>
          <p:nvCxnSpPr>
            <p:cNvPr id="66" name="直線矢印コネクタ 65"/>
            <p:cNvCxnSpPr>
              <a:stCxn id="54" idx="1"/>
              <a:endCxn id="53" idx="3"/>
            </p:cNvCxnSpPr>
            <p:nvPr/>
          </p:nvCxnSpPr>
          <p:spPr>
            <a:xfrm flipH="1">
              <a:off x="9115009" y="2561004"/>
              <a:ext cx="1846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/>
            <p:cNvCxnSpPr>
              <a:stCxn id="53" idx="1"/>
              <a:endCxn id="60" idx="3"/>
            </p:cNvCxnSpPr>
            <p:nvPr/>
          </p:nvCxnSpPr>
          <p:spPr>
            <a:xfrm flipH="1" flipV="1">
              <a:off x="7785468" y="2555641"/>
              <a:ext cx="202734" cy="53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カギ線コネクタ 74"/>
            <p:cNvCxnSpPr>
              <a:stCxn id="59" idx="0"/>
              <a:endCxn id="53" idx="2"/>
            </p:cNvCxnSpPr>
            <p:nvPr/>
          </p:nvCxnSpPr>
          <p:spPr>
            <a:xfrm rot="5400000" flipH="1" flipV="1">
              <a:off x="7741952" y="2224787"/>
              <a:ext cx="245973" cy="137333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endCxn id="57" idx="1"/>
            </p:cNvCxnSpPr>
            <p:nvPr/>
          </p:nvCxnSpPr>
          <p:spPr>
            <a:xfrm>
              <a:off x="9299638" y="3256614"/>
              <a:ext cx="1159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/>
          <p:cNvGrpSpPr/>
          <p:nvPr/>
        </p:nvGrpSpPr>
        <p:grpSpPr>
          <a:xfrm>
            <a:off x="5552185" y="3891464"/>
            <a:ext cx="4768764" cy="1426620"/>
            <a:chOff x="5552186" y="1401804"/>
            <a:chExt cx="4768764" cy="1664532"/>
          </a:xfrm>
        </p:grpSpPr>
        <p:sp>
          <p:nvSpPr>
            <p:cNvPr id="81" name="正方形/長方形 80"/>
            <p:cNvSpPr/>
            <p:nvPr/>
          </p:nvSpPr>
          <p:spPr>
            <a:xfrm>
              <a:off x="6590923" y="1401804"/>
              <a:ext cx="3730027" cy="752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738494" y="1660944"/>
              <a:ext cx="1060487" cy="3975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Localization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876847" y="1487292"/>
              <a:ext cx="882790" cy="5711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Robot interface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5552186" y="2543116"/>
              <a:ext cx="8363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Web</a:t>
              </a:r>
            </a:p>
            <a:p>
              <a:r>
                <a:rPr lang="en-US" sz="1400" dirty="0" smtClean="0"/>
                <a:t>Interface</a:t>
              </a:r>
              <a:endParaRPr lang="en-US" sz="1400" dirty="0"/>
            </a:p>
          </p:txBody>
        </p:sp>
      </p:grpSp>
      <p:sp>
        <p:nvSpPr>
          <p:cNvPr id="85" name="正方形/長方形 84"/>
          <p:cNvSpPr/>
          <p:nvPr/>
        </p:nvSpPr>
        <p:spPr>
          <a:xfrm>
            <a:off x="6650228" y="3977078"/>
            <a:ext cx="1032710" cy="489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Motion recognition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651847" y="4849102"/>
            <a:ext cx="1032710" cy="489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Speech recognition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143</Words>
  <Application>Microsoft Office PowerPoint</Application>
  <PresentationFormat>ワイド画面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35</cp:revision>
  <dcterms:created xsi:type="dcterms:W3CDTF">2015-06-23T13:17:30Z</dcterms:created>
  <dcterms:modified xsi:type="dcterms:W3CDTF">2015-06-30T08:13:48Z</dcterms:modified>
</cp:coreProperties>
</file>