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2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9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6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4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3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4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3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4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2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84CD-48CE-4FC7-9122-241A3FDBD299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8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3067689" y="1163522"/>
            <a:ext cx="3593325" cy="3900884"/>
            <a:chOff x="499337" y="974051"/>
            <a:chExt cx="3593325" cy="3900884"/>
          </a:xfrm>
        </p:grpSpPr>
        <p:cxnSp>
          <p:nvCxnSpPr>
            <p:cNvPr id="5" name="Shape 150"/>
            <p:cNvCxnSpPr>
              <a:stCxn id="7" idx="0"/>
              <a:endCxn id="9" idx="2"/>
            </p:cNvCxnSpPr>
            <p:nvPr/>
          </p:nvCxnSpPr>
          <p:spPr>
            <a:xfrm flipV="1">
              <a:off x="2902866" y="2479020"/>
              <a:ext cx="0" cy="226342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grpSp>
          <p:nvGrpSpPr>
            <p:cNvPr id="6" name="Shape 139"/>
            <p:cNvGrpSpPr/>
            <p:nvPr/>
          </p:nvGrpSpPr>
          <p:grpSpPr>
            <a:xfrm>
              <a:off x="1489133" y="3298685"/>
              <a:ext cx="911850" cy="1576250"/>
              <a:chOff x="6592700" y="3185825"/>
              <a:chExt cx="911850" cy="1576250"/>
            </a:xfrm>
          </p:grpSpPr>
          <p:pic>
            <p:nvPicPr>
              <p:cNvPr id="22" name="Shape 14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592700" y="3428275"/>
                <a:ext cx="911850" cy="1333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Shape 14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889200" y="3185825"/>
                <a:ext cx="405100" cy="2881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" name="Shape 1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61769" y="2705362"/>
              <a:ext cx="1282194" cy="6954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Shape 143"/>
            <p:cNvSpPr txBox="1"/>
            <p:nvPr/>
          </p:nvSpPr>
          <p:spPr>
            <a:xfrm>
              <a:off x="1408430" y="975839"/>
              <a:ext cx="1295433" cy="5364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400" dirty="0" smtClean="0"/>
                <a:t>Localization node</a:t>
              </a:r>
              <a:endParaRPr lang="en" sz="1400" dirty="0"/>
            </a:p>
          </p:txBody>
        </p:sp>
        <p:sp>
          <p:nvSpPr>
            <p:cNvPr id="9" name="Shape 144"/>
            <p:cNvSpPr txBox="1"/>
            <p:nvPr/>
          </p:nvSpPr>
          <p:spPr>
            <a:xfrm>
              <a:off x="2158958" y="1944503"/>
              <a:ext cx="1487815" cy="53451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400" dirty="0"/>
                <a:t>Kinect Data capture</a:t>
              </a:r>
            </a:p>
          </p:txBody>
        </p:sp>
        <p:sp>
          <p:nvSpPr>
            <p:cNvPr id="10" name="Shape 145"/>
            <p:cNvSpPr txBox="1"/>
            <p:nvPr/>
          </p:nvSpPr>
          <p:spPr>
            <a:xfrm>
              <a:off x="499337" y="1953712"/>
              <a:ext cx="1100657" cy="75165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400" dirty="0"/>
                <a:t>Robot </a:t>
              </a:r>
              <a:r>
                <a:rPr lang="en" sz="1400" dirty="0" smtClean="0"/>
                <a:t>interface node</a:t>
              </a:r>
              <a:endParaRPr lang="en" sz="1400" dirty="0"/>
            </a:p>
          </p:txBody>
        </p:sp>
        <p:sp>
          <p:nvSpPr>
            <p:cNvPr id="11" name="Shape 146"/>
            <p:cNvSpPr txBox="1"/>
            <p:nvPr/>
          </p:nvSpPr>
          <p:spPr>
            <a:xfrm>
              <a:off x="2838568" y="3589575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400" dirty="0"/>
                <a:t>Visual Link</a:t>
              </a:r>
            </a:p>
          </p:txBody>
        </p:sp>
        <p:cxnSp>
          <p:nvCxnSpPr>
            <p:cNvPr id="12" name="Shape 147"/>
            <p:cNvCxnSpPr>
              <a:stCxn id="7" idx="2"/>
              <a:endCxn id="22" idx="3"/>
            </p:cNvCxnSpPr>
            <p:nvPr/>
          </p:nvCxnSpPr>
          <p:spPr>
            <a:xfrm rot="5400000">
              <a:off x="2248332" y="3553501"/>
              <a:ext cx="807186" cy="501883"/>
            </a:xfrm>
            <a:prstGeom prst="bentConnector2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" name="Shape 148"/>
            <p:cNvCxnSpPr>
              <a:stCxn id="10" idx="2"/>
              <a:endCxn id="22" idx="1"/>
            </p:cNvCxnSpPr>
            <p:nvPr/>
          </p:nvCxnSpPr>
          <p:spPr>
            <a:xfrm rot="16200000" flipH="1">
              <a:off x="518063" y="3236964"/>
              <a:ext cx="1502673" cy="439467"/>
            </a:xfrm>
            <a:prstGeom prst="bentConnector2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4" name="Shape 149"/>
            <p:cNvSpPr txBox="1"/>
            <p:nvPr/>
          </p:nvSpPr>
          <p:spPr>
            <a:xfrm>
              <a:off x="946600" y="2655606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400" dirty="0"/>
                <a:t>Ethernet</a:t>
              </a:r>
            </a:p>
          </p:txBody>
        </p:sp>
        <p:sp>
          <p:nvSpPr>
            <p:cNvPr id="15" name="Shape 151"/>
            <p:cNvSpPr txBox="1"/>
            <p:nvPr/>
          </p:nvSpPr>
          <p:spPr>
            <a:xfrm>
              <a:off x="2923627" y="2479020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400" dirty="0"/>
                <a:t>USB3</a:t>
              </a:r>
            </a:p>
          </p:txBody>
        </p:sp>
        <p:cxnSp>
          <p:nvCxnSpPr>
            <p:cNvPr id="16" name="Shape 152"/>
            <p:cNvCxnSpPr>
              <a:stCxn id="9" idx="0"/>
              <a:endCxn id="8" idx="2"/>
            </p:cNvCxnSpPr>
            <p:nvPr/>
          </p:nvCxnSpPr>
          <p:spPr>
            <a:xfrm rot="16200000" flipV="1">
              <a:off x="2263418" y="1305054"/>
              <a:ext cx="432178" cy="846719"/>
            </a:xfrm>
            <a:prstGeom prst="bentConnector3">
              <a:avLst>
                <a:gd name="adj1" fmla="val 50000"/>
              </a:avLst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153"/>
            <p:cNvCxnSpPr>
              <a:stCxn id="8" idx="2"/>
              <a:endCxn id="10" idx="0"/>
            </p:cNvCxnSpPr>
            <p:nvPr/>
          </p:nvCxnSpPr>
          <p:spPr>
            <a:xfrm rot="5400000">
              <a:off x="1332214" y="1229778"/>
              <a:ext cx="441387" cy="1006481"/>
            </a:xfrm>
            <a:prstGeom prst="bentConnector3">
              <a:avLst>
                <a:gd name="adj1" fmla="val 50000"/>
              </a:avLst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8" name="稲妻 17"/>
            <p:cNvSpPr/>
            <p:nvPr/>
          </p:nvSpPr>
          <p:spPr>
            <a:xfrm rot="17319945">
              <a:off x="2647170" y="1042498"/>
              <a:ext cx="449370" cy="312475"/>
            </a:xfrm>
            <a:prstGeom prst="lightningBol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Shape 151"/>
            <p:cNvSpPr txBox="1"/>
            <p:nvPr/>
          </p:nvSpPr>
          <p:spPr>
            <a:xfrm>
              <a:off x="2995263" y="975839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400" dirty="0" smtClean="0"/>
                <a:t>6D Pose of robot</a:t>
              </a:r>
            </a:p>
          </p:txBody>
        </p:sp>
        <p:sp>
          <p:nvSpPr>
            <p:cNvPr id="20" name="Shape 146"/>
            <p:cNvSpPr txBox="1"/>
            <p:nvPr/>
          </p:nvSpPr>
          <p:spPr>
            <a:xfrm>
              <a:off x="958747" y="1417235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400" dirty="0" smtClean="0"/>
                <a:t>TCP</a:t>
              </a:r>
              <a:endParaRPr lang="en" sz="1400" dirty="0"/>
            </a:p>
          </p:txBody>
        </p:sp>
        <p:sp>
          <p:nvSpPr>
            <p:cNvPr id="21" name="Shape 146"/>
            <p:cNvSpPr txBox="1"/>
            <p:nvPr/>
          </p:nvSpPr>
          <p:spPr>
            <a:xfrm>
              <a:off x="2576425" y="1433833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400" dirty="0" smtClean="0"/>
                <a:t>Static link</a:t>
              </a:r>
              <a:endParaRPr lang="e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593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国立大学法人東京農工大学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GVlab</dc:creator>
  <cp:lastModifiedBy>GVlab</cp:lastModifiedBy>
  <cp:revision>2</cp:revision>
  <dcterms:created xsi:type="dcterms:W3CDTF">2015-06-23T13:17:30Z</dcterms:created>
  <dcterms:modified xsi:type="dcterms:W3CDTF">2015-06-23T13:18:03Z</dcterms:modified>
</cp:coreProperties>
</file>