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5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正方形/長方形 306"/>
          <p:cNvSpPr/>
          <p:nvPr/>
        </p:nvSpPr>
        <p:spPr>
          <a:xfrm>
            <a:off x="2197419" y="1998820"/>
            <a:ext cx="2771774" cy="226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2112646" y="2101691"/>
            <a:ext cx="2771774" cy="226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2" name="図 3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sp>
        <p:nvSpPr>
          <p:cNvPr id="303" name="正方形/長方形 302"/>
          <p:cNvSpPr/>
          <p:nvPr/>
        </p:nvSpPr>
        <p:spPr>
          <a:xfrm>
            <a:off x="2112646" y="1099899"/>
            <a:ext cx="2771774" cy="77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2028826" y="2218372"/>
            <a:ext cx="2771774" cy="226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2112646" y="4618435"/>
            <a:ext cx="2771774" cy="77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071938" y="5664817"/>
            <a:ext cx="2313623" cy="58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5258754" y="5664817"/>
            <a:ext cx="1126807" cy="58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1" name="直線コネクタ 310"/>
          <p:cNvCxnSpPr>
            <a:stCxn id="309" idx="1"/>
            <a:endCxn id="308" idx="3"/>
          </p:cNvCxnSpPr>
          <p:nvPr/>
        </p:nvCxnSpPr>
        <p:spPr>
          <a:xfrm>
            <a:off x="5258754" y="5957174"/>
            <a:ext cx="11268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テキスト ボックス 311"/>
          <p:cNvSpPr txBox="1"/>
          <p:nvPr/>
        </p:nvSpPr>
        <p:spPr>
          <a:xfrm>
            <a:off x="5532120" y="39624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17</cp:revision>
  <dcterms:created xsi:type="dcterms:W3CDTF">2015-06-23T13:17:30Z</dcterms:created>
  <dcterms:modified xsi:type="dcterms:W3CDTF">2015-06-24T06:55:48Z</dcterms:modified>
</cp:coreProperties>
</file>