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B3037A4-480B-41BC-B6D1-30EC487626B5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42E8-40AC-4DB3-9C76-8F51066A7FC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14126"/>
            <a:ext cx="9144000" cy="2387600"/>
          </a:xfrm>
        </p:spPr>
        <p:txBody>
          <a:bodyPr/>
          <a:lstStyle/>
          <a:p>
            <a:r>
              <a:rPr lang="en-US" dirty="0" err="1" smtClean="0"/>
              <a:t>Indriya</a:t>
            </a:r>
            <a:r>
              <a:rPr lang="en-US" dirty="0" smtClean="0"/>
              <a:t>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to design human robot interaction scenario based on human behaviors</a:t>
            </a:r>
            <a:endParaRPr lang="en-US" dirty="0"/>
          </a:p>
        </p:txBody>
      </p:sp>
      <p:pic>
        <p:nvPicPr>
          <p:cNvPr id="1028" name="Picture 4" descr="吹き出し/ピクトグラム/3D/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332676"/>
            <a:ext cx="4381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003117" y="3772929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Nao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22" y="4555998"/>
            <a:ext cx="1727595" cy="1735307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6972300" y="4142261"/>
            <a:ext cx="963827" cy="53901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pic>
        <p:nvPicPr>
          <p:cNvPr id="1038" name="Picture 14" descr="挨拶する/ピクトグラム/3D/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8" y="3476368"/>
            <a:ext cx="3686953" cy="29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37" y="3772929"/>
            <a:ext cx="1714500" cy="265747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853514" y="2958756"/>
            <a:ext cx="274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Non-verbal communication</a:t>
            </a:r>
            <a:endParaRPr 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58001" y="2979563"/>
            <a:ext cx="22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Robot will be everywhere in the future!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But it is very difficult to program a robot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2" y="2294513"/>
            <a:ext cx="3172268" cy="1571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2429450"/>
            <a:ext cx="2974136" cy="14742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44" y="4066036"/>
            <a:ext cx="2431856" cy="15199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4069868"/>
            <a:ext cx="3042264" cy="15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Indriya</a:t>
            </a:r>
            <a:r>
              <a:rPr lang="en-US" dirty="0" smtClean="0"/>
              <a:t> work?</a:t>
            </a:r>
            <a:endParaRPr 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574316"/>
              </p:ext>
            </p:extLst>
          </p:nvPr>
        </p:nvGraphicFramePr>
        <p:xfrm>
          <a:off x="838200" y="1690688"/>
          <a:ext cx="4020015" cy="453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2085675" imgH="2352575" progId="AcroExch.Document.11">
                  <p:embed/>
                </p:oleObj>
              </mc:Choice>
              <mc:Fallback>
                <p:oleObj name="Acrobat Document" r:id="rId3" imgW="2085675" imgH="23525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4020015" cy="453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5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Adobe Acrobat Document</vt:lpstr>
      <vt:lpstr>Indriya Platform</vt:lpstr>
      <vt:lpstr>What is it?</vt:lpstr>
      <vt:lpstr>Why do we need it?</vt:lpstr>
      <vt:lpstr>How does Indriya work?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Indriya Platform</dc:title>
  <dc:creator>GVlab</dc:creator>
  <cp:lastModifiedBy>GVlab</cp:lastModifiedBy>
  <cp:revision>4</cp:revision>
  <dcterms:created xsi:type="dcterms:W3CDTF">2015-06-30T12:13:41Z</dcterms:created>
  <dcterms:modified xsi:type="dcterms:W3CDTF">2015-06-30T12:31:10Z</dcterms:modified>
</cp:coreProperties>
</file>