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14038" y="1215525"/>
            <a:ext cx="10446301" cy="3821119"/>
            <a:chOff x="914038" y="1215525"/>
            <a:chExt cx="10446301" cy="382111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26" y="3205311"/>
              <a:ext cx="10410526" cy="18313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38" y="1215525"/>
              <a:ext cx="10446301" cy="18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4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147</Words>
  <Application>Microsoft Office PowerPoint</Application>
  <PresentationFormat>ワイド画面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40</cp:revision>
  <dcterms:created xsi:type="dcterms:W3CDTF">2015-06-23T13:17:30Z</dcterms:created>
  <dcterms:modified xsi:type="dcterms:W3CDTF">2015-07-01T11:44:13Z</dcterms:modified>
</cp:coreProperties>
</file>